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5143500" cx="9144000"/>
  <p:notesSz cx="6858000" cy="9144000"/>
  <p:embeddedFontLst>
    <p:embeddedFont>
      <p:font typeface="Roboto Black"/>
      <p:bold r:id="rId67"/>
      <p:boldItalic r:id="rId68"/>
    </p:embeddedFont>
    <p:embeddedFont>
      <p:font typeface="Roboto"/>
      <p:regular r:id="rId69"/>
      <p:bold r:id="rId70"/>
      <p:italic r:id="rId71"/>
      <p:boldItalic r:id="rId72"/>
    </p:embeddedFont>
    <p:embeddedFont>
      <p:font typeface="Inter Light"/>
      <p:regular r:id="rId73"/>
      <p:bold r:id="rId74"/>
      <p:italic r:id="rId75"/>
      <p:boldItalic r:id="rId76"/>
    </p:embeddedFont>
    <p:embeddedFont>
      <p:font typeface="Lato"/>
      <p:regular r:id="rId77"/>
      <p:bold r:id="rId78"/>
      <p:italic r:id="rId79"/>
      <p:boldItalic r:id="rId80"/>
    </p:embeddedFont>
    <p:embeddedFont>
      <p:font typeface="Inter"/>
      <p:regular r:id="rId81"/>
      <p:bold r:id="rId82"/>
      <p:italic r:id="rId83"/>
      <p:boldItalic r:id="rId84"/>
    </p:embeddedFont>
    <p:embeddedFont>
      <p:font typeface="Helvetica Neue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Inter-boldItalic.fntdata"/><Relationship Id="rId83" Type="http://schemas.openxmlformats.org/officeDocument/2006/relationships/font" Target="fonts/Inter-italic.fntdata"/><Relationship Id="rId42" Type="http://schemas.openxmlformats.org/officeDocument/2006/relationships/slide" Target="slides/slide37.xml"/><Relationship Id="rId86" Type="http://schemas.openxmlformats.org/officeDocument/2006/relationships/font" Target="fonts/HelveticaNeue-bold.fntdata"/><Relationship Id="rId41" Type="http://schemas.openxmlformats.org/officeDocument/2006/relationships/slide" Target="slides/slide36.xml"/><Relationship Id="rId85" Type="http://schemas.openxmlformats.org/officeDocument/2006/relationships/font" Target="fonts/HelveticaNeue-regular.fntdata"/><Relationship Id="rId44" Type="http://schemas.openxmlformats.org/officeDocument/2006/relationships/slide" Target="slides/slide39.xml"/><Relationship Id="rId88" Type="http://schemas.openxmlformats.org/officeDocument/2006/relationships/font" Target="fonts/HelveticaNeue-boldItalic.fntdata"/><Relationship Id="rId43" Type="http://schemas.openxmlformats.org/officeDocument/2006/relationships/slide" Target="slides/slide38.xml"/><Relationship Id="rId87" Type="http://schemas.openxmlformats.org/officeDocument/2006/relationships/font" Target="fonts/HelveticaNeue-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Lato-boldItalic.fntdata"/><Relationship Id="rId82" Type="http://schemas.openxmlformats.org/officeDocument/2006/relationships/font" Target="fonts/Inter-bold.fntdata"/><Relationship Id="rId81" Type="http://schemas.openxmlformats.org/officeDocument/2006/relationships/font" Target="fonts/Int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InterLight-regular.fntdata"/><Relationship Id="rId72" Type="http://schemas.openxmlformats.org/officeDocument/2006/relationships/font" Target="fonts/Roboto-boldItalic.fntdata"/><Relationship Id="rId31" Type="http://schemas.openxmlformats.org/officeDocument/2006/relationships/slide" Target="slides/slide26.xml"/><Relationship Id="rId75" Type="http://schemas.openxmlformats.org/officeDocument/2006/relationships/font" Target="fonts/InterLight-italic.fntdata"/><Relationship Id="rId30" Type="http://schemas.openxmlformats.org/officeDocument/2006/relationships/slide" Target="slides/slide25.xml"/><Relationship Id="rId74" Type="http://schemas.openxmlformats.org/officeDocument/2006/relationships/font" Target="fonts/InterLight-bold.fntdata"/><Relationship Id="rId33" Type="http://schemas.openxmlformats.org/officeDocument/2006/relationships/slide" Target="slides/slide28.xml"/><Relationship Id="rId77" Type="http://schemas.openxmlformats.org/officeDocument/2006/relationships/font" Target="fonts/Lato-regular.fntdata"/><Relationship Id="rId32" Type="http://schemas.openxmlformats.org/officeDocument/2006/relationships/slide" Target="slides/slide27.xml"/><Relationship Id="rId76" Type="http://schemas.openxmlformats.org/officeDocument/2006/relationships/font" Target="fonts/InterLight-boldItalic.fntdata"/><Relationship Id="rId35" Type="http://schemas.openxmlformats.org/officeDocument/2006/relationships/slide" Target="slides/slide30.xml"/><Relationship Id="rId79" Type="http://schemas.openxmlformats.org/officeDocument/2006/relationships/font" Target="fonts/Lato-italic.fntdata"/><Relationship Id="rId34" Type="http://schemas.openxmlformats.org/officeDocument/2006/relationships/slide" Target="slides/slide29.xml"/><Relationship Id="rId78" Type="http://schemas.openxmlformats.org/officeDocument/2006/relationships/font" Target="fonts/Lato-bold.fntdata"/><Relationship Id="rId71" Type="http://schemas.openxmlformats.org/officeDocument/2006/relationships/font" Target="fonts/Roboto-italic.fntdata"/><Relationship Id="rId70" Type="http://schemas.openxmlformats.org/officeDocument/2006/relationships/font" Target="fonts/Roboto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RobotoBlack-boldItalic.fntdata"/><Relationship Id="rId23" Type="http://schemas.openxmlformats.org/officeDocument/2006/relationships/slide" Target="slides/slide18.xml"/><Relationship Id="rId67" Type="http://schemas.openxmlformats.org/officeDocument/2006/relationships/font" Target="fonts/RobotoBlack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5b7d5c4c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265b7d5c4c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5b7d5c4c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265b7d5c4c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65b7d5c4c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265b7d5c4c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65b7d5c4c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65b7d5c4c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65b7d5c4c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65b7d5c4c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5b7d5c4c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5b7d5c4c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65b7d5c4c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65b7d5c4c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5b7d5c4c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5b7d5c4c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65b7d5c4c9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65b7d5c4c9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65b7d5c4c9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65b7d5c4c9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0f07e3754e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0f07e3754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65b7d5c4c9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65b7d5c4c9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65b7d5c4c9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65b7d5c4c9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65b7d5c4c9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65b7d5c4c9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5b7d5c4c9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65b7d5c4c9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65b7d5c4c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65b7d5c4c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65b7d5c4c9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65b7d5c4c9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65b7d5c4c9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65b7d5c4c9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d1c0d60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d1c0d60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d1c0d60c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d1c0d60c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d1c0d60c2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d1c0d60c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708f7a3e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90" name="Google Shape;90;g10708f7a3e7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d631c11ad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388" name="Google Shape;388;g10d631c11ad_1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d631c11ad_1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10d631c11ad_1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d631c11ad_1_4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d631c11ad_1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d631c11ad_1_4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d631c11ad_1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0d631c11ad_1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10d631c11ad_1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0d631c11ad_1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10d631c11ad_1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d631c11ad_1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10d631c11ad_1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1b4593ed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464" name="Google Shape;464;gd1b4593ed2_0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0d631c11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473" name="Google Shape;473;g10d631c11ad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d631c11ad_1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0d631c11ad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f3c4ef912_0_7:notes"/>
          <p:cNvSpPr txBox="1"/>
          <p:nvPr>
            <p:ph idx="1" type="body"/>
          </p:nvPr>
        </p:nvSpPr>
        <p:spPr>
          <a:xfrm>
            <a:off x="685784" y="434339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97" name="Google Shape;97;g10f3c4ef912_0_7:notes"/>
          <p:cNvSpPr/>
          <p:nvPr>
            <p:ph idx="2" type="sldImg"/>
          </p:nvPr>
        </p:nvSpPr>
        <p:spPr>
          <a:xfrm>
            <a:off x="381495" y="685791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d631c11ad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10d631c11ad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0d631c11ad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10d631c11ad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0d631c11ad_1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0d631c11ad_1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Explain the methodology: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ML + IML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d631c11ad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10d631c11ad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d1b4593ed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541" name="Google Shape;541;gd1b4593ed2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0e8f54b5f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550" name="Google Shape;550;g10e8f54b5f2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0f47a60fca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0f47a60fc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0c70913191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g10c70913191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0f47a60fca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0f47a60fc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Explain the methodology: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ML + IML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f3c4ef912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0f3c4ef912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Explain the methodology: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ML + IML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5b7d5c4c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105" name="Google Shape;105;g265b7d5c4c9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0f3c4ef912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g10f3c4ef91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6f924ae24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605" name="Google Shape;605;g26f924ae24c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6f924ae24c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6f924ae24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6f924ae24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g26f924ae2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6f924ae24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26f924ae24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6f924ae24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6f924ae24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Explain the methodology: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ML + IML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6f924ae24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g26f924ae24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6f924ae24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665" name="Google Shape;665;g26f924ae24c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0e8f54b5f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675" name="Google Shape;675;g10e8f54b5f2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0c70913191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0c7091319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5b7d5c4c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65b7d5c4c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0af4e90d3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0af4e90d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0af4e90d3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  <p:sp>
        <p:nvSpPr>
          <p:cNvPr id="698" name="Google Shape;698;g10af4e90d3c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5b7d5c4c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265b7d5c4c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5b7d5c4c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265b7d5c4c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5b7d5c4c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265b7d5c4c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91879" y="356866"/>
            <a:ext cx="42942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7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65650" y="1465675"/>
            <a:ext cx="3789300" cy="27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1" i="0" sz="4800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CUSTOM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167">
          <p15:clr>
            <a:srgbClr val="FA7B17"/>
          </p15:clr>
        </p15:guide>
        <p15:guide id="2" pos="406">
          <p15:clr>
            <a:srgbClr val="FA7B17"/>
          </p15:clr>
        </p15:guide>
        <p15:guide id="3" pos="621">
          <p15:clr>
            <a:srgbClr val="FA7B17"/>
          </p15:clr>
        </p15:guide>
        <p15:guide id="4" pos="864">
          <p15:clr>
            <a:srgbClr val="FA7B17"/>
          </p15:clr>
        </p15:guide>
        <p15:guide id="5" pos="1107">
          <p15:clr>
            <a:srgbClr val="FA7B17"/>
          </p15:clr>
        </p15:guide>
        <p15:guide id="6" pos="1338">
          <p15:clr>
            <a:srgbClr val="FA7B17"/>
          </p15:clr>
        </p15:guide>
        <p15:guide id="7" pos="2045">
          <p15:clr>
            <a:srgbClr val="FA7B17"/>
          </p15:clr>
        </p15:guide>
        <p15:guide id="8" pos="2284">
          <p15:clr>
            <a:srgbClr val="FA7B17"/>
          </p15:clr>
        </p15:guide>
        <p15:guide id="9" pos="2521">
          <p15:clr>
            <a:srgbClr val="FA7B17"/>
          </p15:clr>
        </p15:guide>
        <p15:guide id="10" pos="2753">
          <p15:clr>
            <a:srgbClr val="FA7B17"/>
          </p15:clr>
        </p15:guide>
        <p15:guide id="11" pos="2994">
          <p15:clr>
            <a:srgbClr val="FA7B17"/>
          </p15:clr>
        </p15:guide>
        <p15:guide id="12" pos="3224">
          <p15:clr>
            <a:srgbClr val="FA7B17"/>
          </p15:clr>
        </p15:guide>
        <p15:guide id="13" pos="3464">
          <p15:clr>
            <a:srgbClr val="FA7B17"/>
          </p15:clr>
        </p15:guide>
        <p15:guide id="14" pos="3701">
          <p15:clr>
            <a:srgbClr val="FA7B17"/>
          </p15:clr>
        </p15:guide>
        <p15:guide id="15" pos="3936">
          <p15:clr>
            <a:srgbClr val="FA7B17"/>
          </p15:clr>
        </p15:guide>
        <p15:guide id="16" pos="4171">
          <p15:clr>
            <a:srgbClr val="FA7B17"/>
          </p15:clr>
        </p15:guide>
        <p15:guide id="17" pos="4406">
          <p15:clr>
            <a:srgbClr val="FA7B17"/>
          </p15:clr>
        </p15:guide>
        <p15:guide id="18" pos="4641">
          <p15:clr>
            <a:srgbClr val="FA7B17"/>
          </p15:clr>
        </p15:guide>
        <p15:guide id="19" orient="horz" pos="1390">
          <p15:clr>
            <a:srgbClr val="FA7B17"/>
          </p15:clr>
        </p15:guide>
        <p15:guide id="20" orient="horz" pos="1171">
          <p15:clr>
            <a:srgbClr val="FA7B17"/>
          </p15:clr>
        </p15:guide>
        <p15:guide id="21" orient="horz" pos="1044">
          <p15:clr>
            <a:srgbClr val="FA7B17"/>
          </p15:clr>
        </p15:guide>
        <p15:guide id="22" orient="horz" pos="821">
          <p15:clr>
            <a:srgbClr val="FA7B17"/>
          </p15:clr>
        </p15:guide>
        <p15:guide id="23" orient="horz" pos="697">
          <p15:clr>
            <a:srgbClr val="FA7B17"/>
          </p15:clr>
        </p15:guide>
        <p15:guide id="24" orient="horz" pos="479">
          <p15:clr>
            <a:srgbClr val="FA7B17"/>
          </p15:clr>
        </p15:guide>
        <p15:guide id="25" orient="horz" pos="366">
          <p15:clr>
            <a:srgbClr val="FA7B17"/>
          </p15:clr>
        </p15:guide>
        <p15:guide id="26" orient="horz" pos="138">
          <p15:clr>
            <a:srgbClr val="FA7B17"/>
          </p15:clr>
        </p15:guide>
        <p15:guide id="27" orient="horz" pos="1503">
          <p15:clr>
            <a:srgbClr val="FA7B17"/>
          </p15:clr>
        </p15:guide>
        <p15:guide id="28" orient="horz" pos="1737">
          <p15:clr>
            <a:srgbClr val="FA7B17"/>
          </p15:clr>
        </p15:guide>
        <p15:guide id="29" orient="horz" pos="1850">
          <p15:clr>
            <a:srgbClr val="FA7B17"/>
          </p15:clr>
        </p15:guide>
        <p15:guide id="30" orient="horz" pos="2069">
          <p15:clr>
            <a:srgbClr val="FA7B17"/>
          </p15:clr>
        </p15:guide>
        <p15:guide id="31" orient="horz" pos="2196">
          <p15:clr>
            <a:srgbClr val="FA7B17"/>
          </p15:clr>
        </p15:guide>
        <p15:guide id="32" orient="horz" pos="2419">
          <p15:clr>
            <a:srgbClr val="FA7B17"/>
          </p15:clr>
        </p15:guide>
        <p15:guide id="33" orient="horz" pos="2528">
          <p15:clr>
            <a:srgbClr val="FA7B17"/>
          </p15:clr>
        </p15:guide>
        <p15:guide id="34" orient="horz" pos="2761">
          <p15:clr>
            <a:srgbClr val="FA7B17"/>
          </p15:clr>
        </p15:guide>
        <p15:guide id="35" orient="horz" pos="2874">
          <p15:clr>
            <a:srgbClr val="FA7B17"/>
          </p15:clr>
        </p15:guide>
        <p15:guide id="36" orient="horz" pos="3102">
          <p15:clr>
            <a:srgbClr val="FA7B17"/>
          </p15:clr>
        </p15:guide>
        <p15:guide id="37" orient="horz" pos="254">
          <p15:clr>
            <a:srgbClr val="6D9EEB"/>
          </p15:clr>
        </p15:guide>
        <p15:guide id="38" pos="1581">
          <p15:clr>
            <a:srgbClr val="FA7B17"/>
          </p15:clr>
        </p15:guide>
        <p15:guide id="39" pos="1813">
          <p15:clr>
            <a:srgbClr val="FA7B17"/>
          </p15:clr>
        </p15:guide>
        <p15:guide id="40" pos="4876">
          <p15:clr>
            <a:srgbClr val="FA7B17"/>
          </p15:clr>
        </p15:guide>
        <p15:guide id="41" pos="5112">
          <p15:clr>
            <a:srgbClr val="FA7B17"/>
          </p15:clr>
        </p15:guide>
        <p15:guide id="42" pos="5347">
          <p15:clr>
            <a:srgbClr val="FA7B17"/>
          </p15:clr>
        </p15:guide>
        <p15:guide id="43" pos="558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>
  <p:cSld name="CUSTOM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175">
          <p15:clr>
            <a:srgbClr val="FA7B17"/>
          </p15:clr>
        </p15:guide>
        <p15:guide id="2" pos="576">
          <p15:clr>
            <a:srgbClr val="FA7B17"/>
          </p15:clr>
        </p15:guide>
        <p15:guide id="3" pos="809">
          <p15:clr>
            <a:srgbClr val="FA7B17"/>
          </p15:clr>
        </p15:guide>
        <p15:guide id="4" pos="1199">
          <p15:clr>
            <a:srgbClr val="FA7B17"/>
          </p15:clr>
        </p15:guide>
        <p15:guide id="5" pos="1432">
          <p15:clr>
            <a:srgbClr val="FA7B17"/>
          </p15:clr>
        </p15:guide>
        <p15:guide id="6" pos="1822">
          <p15:clr>
            <a:srgbClr val="FA7B17"/>
          </p15:clr>
        </p15:guide>
        <p15:guide id="7" pos="2055">
          <p15:clr>
            <a:srgbClr val="FA7B17"/>
          </p15:clr>
        </p15:guide>
        <p15:guide id="8" pos="2445">
          <p15:clr>
            <a:srgbClr val="FA7B17"/>
          </p15:clr>
        </p15:guide>
        <p15:guide id="9" pos="2679">
          <p15:clr>
            <a:srgbClr val="FA7B17"/>
          </p15:clr>
        </p15:guide>
        <p15:guide id="10" pos="3081">
          <p15:clr>
            <a:srgbClr val="FA7B17"/>
          </p15:clr>
        </p15:guide>
        <p15:guide id="11" pos="3315">
          <p15:clr>
            <a:srgbClr val="FA7B17"/>
          </p15:clr>
        </p15:guide>
        <p15:guide id="12" pos="3705">
          <p15:clr>
            <a:srgbClr val="FA7B17"/>
          </p15:clr>
        </p15:guide>
        <p15:guide id="13" pos="3926">
          <p15:clr>
            <a:srgbClr val="FA7B17"/>
          </p15:clr>
        </p15:guide>
        <p15:guide id="14" pos="4314">
          <p15:clr>
            <a:srgbClr val="FA7B17"/>
          </p15:clr>
        </p15:guide>
        <p15:guide id="15" pos="4561">
          <p15:clr>
            <a:srgbClr val="FA7B17"/>
          </p15:clr>
        </p15:guide>
        <p15:guide id="16" pos="4951">
          <p15:clr>
            <a:srgbClr val="FA7B17"/>
          </p15:clr>
        </p15:guide>
        <p15:guide id="17" pos="5184">
          <p15:clr>
            <a:srgbClr val="FA7B17"/>
          </p15:clr>
        </p15:guide>
        <p15:guide id="18" pos="5589">
          <p15:clr>
            <a:srgbClr val="FA7B17"/>
          </p15:clr>
        </p15:guide>
        <p15:guide id="19" orient="horz" pos="1390">
          <p15:clr>
            <a:srgbClr val="FA7B17"/>
          </p15:clr>
        </p15:guide>
        <p15:guide id="20" orient="horz" pos="1171">
          <p15:clr>
            <a:srgbClr val="FA7B17"/>
          </p15:clr>
        </p15:guide>
        <p15:guide id="21" orient="horz" pos="1044">
          <p15:clr>
            <a:srgbClr val="FA7B17"/>
          </p15:clr>
        </p15:guide>
        <p15:guide id="22" orient="horz" pos="821">
          <p15:clr>
            <a:srgbClr val="FA7B17"/>
          </p15:clr>
        </p15:guide>
        <p15:guide id="23" orient="horz" pos="697">
          <p15:clr>
            <a:srgbClr val="FA7B17"/>
          </p15:clr>
        </p15:guide>
        <p15:guide id="24" orient="horz" pos="479">
          <p15:clr>
            <a:srgbClr val="FA7B17"/>
          </p15:clr>
        </p15:guide>
        <p15:guide id="25" orient="horz" pos="351">
          <p15:clr>
            <a:srgbClr val="FA7B17"/>
          </p15:clr>
        </p15:guide>
        <p15:guide id="26" orient="horz" pos="138">
          <p15:clr>
            <a:srgbClr val="FA7B17"/>
          </p15:clr>
        </p15:guide>
        <p15:guide id="27" orient="horz" pos="1503">
          <p15:clr>
            <a:srgbClr val="FA7B17"/>
          </p15:clr>
        </p15:guide>
        <p15:guide id="28" orient="horz" pos="1737">
          <p15:clr>
            <a:srgbClr val="FA7B17"/>
          </p15:clr>
        </p15:guide>
        <p15:guide id="29" orient="horz" pos="1850">
          <p15:clr>
            <a:srgbClr val="FA7B17"/>
          </p15:clr>
        </p15:guide>
        <p15:guide id="30" orient="horz" pos="2069">
          <p15:clr>
            <a:srgbClr val="FA7B17"/>
          </p15:clr>
        </p15:guide>
        <p15:guide id="31" orient="horz" pos="2196">
          <p15:clr>
            <a:srgbClr val="FA7B17"/>
          </p15:clr>
        </p15:guide>
        <p15:guide id="32" orient="horz" pos="2419">
          <p15:clr>
            <a:srgbClr val="FA7B17"/>
          </p15:clr>
        </p15:guide>
        <p15:guide id="33" orient="horz" pos="2528">
          <p15:clr>
            <a:srgbClr val="FA7B17"/>
          </p15:clr>
        </p15:guide>
        <p15:guide id="34" orient="horz" pos="2748">
          <p15:clr>
            <a:srgbClr val="FA7B17"/>
          </p15:clr>
        </p15:guide>
        <p15:guide id="35" orient="horz" pos="2861">
          <p15:clr>
            <a:srgbClr val="FA7B17"/>
          </p15:clr>
        </p15:guide>
        <p15:guide id="36" orient="horz" pos="3102">
          <p15:clr>
            <a:srgbClr val="FA7B17"/>
          </p15:clr>
        </p15:guide>
        <p15:guide id="37" orient="horz" pos="254">
          <p15:clr>
            <a:srgbClr val="6D9EE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 3">
  <p:cSld name="CUSTOM_5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176">
          <p15:clr>
            <a:srgbClr val="FA7B17"/>
          </p15:clr>
        </p15:guide>
        <p15:guide id="2" pos="576">
          <p15:clr>
            <a:srgbClr val="FA7B17"/>
          </p15:clr>
        </p15:guide>
        <p15:guide id="3" pos="809">
          <p15:clr>
            <a:srgbClr val="FA7B17"/>
          </p15:clr>
        </p15:guide>
        <p15:guide id="4" pos="1199">
          <p15:clr>
            <a:srgbClr val="FA7B17"/>
          </p15:clr>
        </p15:guide>
        <p15:guide id="5" pos="1432">
          <p15:clr>
            <a:srgbClr val="FA7B17"/>
          </p15:clr>
        </p15:guide>
        <p15:guide id="6" pos="1822">
          <p15:clr>
            <a:srgbClr val="FA7B17"/>
          </p15:clr>
        </p15:guide>
        <p15:guide id="7" pos="2056">
          <p15:clr>
            <a:srgbClr val="FA7B17"/>
          </p15:clr>
        </p15:guide>
        <p15:guide id="8" pos="2445">
          <p15:clr>
            <a:srgbClr val="FA7B17"/>
          </p15:clr>
        </p15:guide>
        <p15:guide id="9" pos="2679">
          <p15:clr>
            <a:srgbClr val="FA7B17"/>
          </p15:clr>
        </p15:guide>
        <p15:guide id="10" pos="3081">
          <p15:clr>
            <a:srgbClr val="FA7B17"/>
          </p15:clr>
        </p15:guide>
        <p15:guide id="11" pos="3315">
          <p15:clr>
            <a:srgbClr val="FA7B17"/>
          </p15:clr>
        </p15:guide>
        <p15:guide id="12" pos="3705">
          <p15:clr>
            <a:srgbClr val="FA7B17"/>
          </p15:clr>
        </p15:guide>
        <p15:guide id="13" pos="3926">
          <p15:clr>
            <a:srgbClr val="FA7B17"/>
          </p15:clr>
        </p15:guide>
        <p15:guide id="14" pos="4314">
          <p15:clr>
            <a:srgbClr val="FA7B17"/>
          </p15:clr>
        </p15:guide>
        <p15:guide id="15" pos="4561">
          <p15:clr>
            <a:srgbClr val="FA7B17"/>
          </p15:clr>
        </p15:guide>
        <p15:guide id="16" pos="4952">
          <p15:clr>
            <a:srgbClr val="FA7B17"/>
          </p15:clr>
        </p15:guide>
        <p15:guide id="17" pos="5184">
          <p15:clr>
            <a:srgbClr val="FA7B17"/>
          </p15:clr>
        </p15:guide>
        <p15:guide id="18" pos="5589">
          <p15:clr>
            <a:srgbClr val="FA7B17"/>
          </p15:clr>
        </p15:guide>
        <p15:guide id="19" orient="horz" pos="1390">
          <p15:clr>
            <a:srgbClr val="FA7B17"/>
          </p15:clr>
        </p15:guide>
        <p15:guide id="20" orient="horz" pos="1171">
          <p15:clr>
            <a:srgbClr val="FA7B17"/>
          </p15:clr>
        </p15:guide>
        <p15:guide id="21" orient="horz" pos="1044">
          <p15:clr>
            <a:srgbClr val="FA7B17"/>
          </p15:clr>
        </p15:guide>
        <p15:guide id="22" orient="horz" pos="821">
          <p15:clr>
            <a:srgbClr val="FA7B17"/>
          </p15:clr>
        </p15:guide>
        <p15:guide id="23" orient="horz" pos="697">
          <p15:clr>
            <a:srgbClr val="FA7B17"/>
          </p15:clr>
        </p15:guide>
        <p15:guide id="24" orient="horz" pos="480">
          <p15:clr>
            <a:srgbClr val="FA7B17"/>
          </p15:clr>
        </p15:guide>
        <p15:guide id="25" orient="horz" pos="351">
          <p15:clr>
            <a:srgbClr val="FA7B17"/>
          </p15:clr>
        </p15:guide>
        <p15:guide id="26" orient="horz" pos="138">
          <p15:clr>
            <a:srgbClr val="FA7B17"/>
          </p15:clr>
        </p15:guide>
        <p15:guide id="27" orient="horz" pos="1503">
          <p15:clr>
            <a:srgbClr val="FA7B17"/>
          </p15:clr>
        </p15:guide>
        <p15:guide id="28" orient="horz" pos="1737">
          <p15:clr>
            <a:srgbClr val="FA7B17"/>
          </p15:clr>
        </p15:guide>
        <p15:guide id="29" orient="horz" pos="1850">
          <p15:clr>
            <a:srgbClr val="FA7B17"/>
          </p15:clr>
        </p15:guide>
        <p15:guide id="30" orient="horz" pos="2069">
          <p15:clr>
            <a:srgbClr val="FA7B17"/>
          </p15:clr>
        </p15:guide>
        <p15:guide id="31" orient="horz" pos="2197">
          <p15:clr>
            <a:srgbClr val="FA7B17"/>
          </p15:clr>
        </p15:guide>
        <p15:guide id="32" orient="horz" pos="2420">
          <p15:clr>
            <a:srgbClr val="FA7B17"/>
          </p15:clr>
        </p15:guide>
        <p15:guide id="33" orient="horz" pos="2529">
          <p15:clr>
            <a:srgbClr val="FA7B17"/>
          </p15:clr>
        </p15:guide>
        <p15:guide id="34" orient="horz" pos="2748">
          <p15:clr>
            <a:srgbClr val="FA7B17"/>
          </p15:clr>
        </p15:guide>
        <p15:guide id="35" orient="horz" pos="2861">
          <p15:clr>
            <a:srgbClr val="FA7B17"/>
          </p15:clr>
        </p15:guide>
        <p15:guide id="36" orient="horz" pos="3102">
          <p15:clr>
            <a:srgbClr val="FA7B17"/>
          </p15:clr>
        </p15:guide>
        <p15:guide id="37" orient="horz" pos="254">
          <p15:clr>
            <a:srgbClr val="6D9EEB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hyperlink" Target="https://www.theverge.com/2018/10/10/17958784/ai-recruiting-tool-bias-amazon-report" TargetMode="External"/><Relationship Id="rId7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Relationship Id="rId6" Type="http://schemas.openxmlformats.org/officeDocument/2006/relationships/hyperlink" Target="https://www.independent.co.uk/life-style/apple-credit-card-sexist-twitter-steve-wozniak-complaints-gender-discrimination-a9197826.html" TargetMode="External"/><Relationship Id="rId7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Relationship Id="rId6" Type="http://schemas.openxmlformats.org/officeDocument/2006/relationships/hyperlink" Target="https://www.detroitnews.com/story/business/autos/mobility/2018/05/30/tesla-uber-crashes-prompt-questions-robot-cars/645500002/" TargetMode="External"/><Relationship Id="rId7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hyperlink" Target="https://news.mit.edu/2018/study-finds-gender-skin-type-bias-artificial-intelligence-systems-0212" TargetMode="External"/><Relationship Id="rId6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44.png"/><Relationship Id="rId5" Type="http://schemas.openxmlformats.org/officeDocument/2006/relationships/hyperlink" Target="https://arxiv.org/pdf/1412.6572.pdf" TargetMode="External"/><Relationship Id="rId6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9.png"/><Relationship Id="rId13" Type="http://schemas.openxmlformats.org/officeDocument/2006/relationships/image" Target="../media/image6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jp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15" Type="http://schemas.openxmlformats.org/officeDocument/2006/relationships/image" Target="../media/image4.png"/><Relationship Id="rId14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rxiv.org/pdf/1702.08608.pdf" TargetMode="External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5" Type="http://schemas.openxmlformats.org/officeDocument/2006/relationships/image" Target="../media/image81.png"/><Relationship Id="rId6" Type="http://schemas.openxmlformats.org/officeDocument/2006/relationships/hyperlink" Target="https://www.darpa.mil/program/explainable-artificial-intelligence" TargetMode="External"/><Relationship Id="rId7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60.png"/><Relationship Id="rId6" Type="http://schemas.openxmlformats.org/officeDocument/2006/relationships/image" Target="../media/image42.png"/><Relationship Id="rId7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60.png"/><Relationship Id="rId6" Type="http://schemas.openxmlformats.org/officeDocument/2006/relationships/image" Target="../media/image53.png"/><Relationship Id="rId7" Type="http://schemas.openxmlformats.org/officeDocument/2006/relationships/image" Target="../media/image42.png"/><Relationship Id="rId8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Relationship Id="rId5" Type="http://schemas.openxmlformats.org/officeDocument/2006/relationships/image" Target="../media/image58.png"/><Relationship Id="rId6" Type="http://schemas.openxmlformats.org/officeDocument/2006/relationships/image" Target="../media/image50.png"/><Relationship Id="rId7" Type="http://schemas.openxmlformats.org/officeDocument/2006/relationships/image" Target="../media/image55.png"/><Relationship Id="rId8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Relationship Id="rId5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olab.research.google.com/drive/17nQtbvYXpRBzy-8a9pegOMttf9IOV0Px?usp=sharing" TargetMode="External"/><Relationship Id="rId4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0.png"/><Relationship Id="rId4" Type="http://schemas.openxmlformats.org/officeDocument/2006/relationships/image" Target="../media/image7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8.png"/><Relationship Id="rId4" Type="http://schemas.openxmlformats.org/officeDocument/2006/relationships/image" Target="../media/image7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3.png"/><Relationship Id="rId4" Type="http://schemas.openxmlformats.org/officeDocument/2006/relationships/image" Target="../media/image6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hyperlink" Target="http://ema.drwhy.ai/introduction.html" TargetMode="External"/><Relationship Id="rId5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christophm.github.io/interpretable-ml-book/" TargetMode="External"/><Relationship Id="rId4" Type="http://schemas.openxmlformats.org/officeDocument/2006/relationships/hyperlink" Target="https://ema.drwhy.ai/" TargetMode="External"/><Relationship Id="rId5" Type="http://schemas.openxmlformats.org/officeDocument/2006/relationships/image" Target="../media/image8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hyperlink" Target="https://arxiv.org/pdf/1901.04592.pdf" TargetMode="External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7"/>
          <p:cNvGrpSpPr/>
          <p:nvPr/>
        </p:nvGrpSpPr>
        <p:grpSpPr>
          <a:xfrm>
            <a:off x="0" y="0"/>
            <a:ext cx="4136304" cy="5143500"/>
            <a:chOff x="0" y="0"/>
            <a:chExt cx="7734300" cy="10287000"/>
          </a:xfrm>
        </p:grpSpPr>
        <p:sp>
          <p:nvSpPr>
            <p:cNvPr id="64" name="Google Shape;64;p17"/>
            <p:cNvSpPr/>
            <p:nvPr/>
          </p:nvSpPr>
          <p:spPr>
            <a:xfrm>
              <a:off x="0" y="0"/>
              <a:ext cx="7734300" cy="10287000"/>
            </a:xfrm>
            <a:custGeom>
              <a:rect b="b" l="l" r="r" t="t"/>
              <a:pathLst>
                <a:path extrusionOk="0" h="10287000" w="7734300">
                  <a:moveTo>
                    <a:pt x="0" y="10287000"/>
                  </a:moveTo>
                  <a:lnTo>
                    <a:pt x="0" y="0"/>
                  </a:lnTo>
                  <a:lnTo>
                    <a:pt x="7734300" y="0"/>
                  </a:lnTo>
                  <a:lnTo>
                    <a:pt x="7734300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48A8C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7"/>
            <p:cNvSpPr/>
            <p:nvPr/>
          </p:nvSpPr>
          <p:spPr>
            <a:xfrm>
              <a:off x="0" y="360200"/>
              <a:ext cx="7734300" cy="9918700"/>
            </a:xfrm>
            <a:custGeom>
              <a:rect b="b" l="l" r="r" t="t"/>
              <a:pathLst>
                <a:path extrusionOk="0" h="9918700" w="7734300">
                  <a:moveTo>
                    <a:pt x="2039334" y="9918699"/>
                  </a:moveTo>
                  <a:lnTo>
                    <a:pt x="0" y="9918699"/>
                  </a:lnTo>
                  <a:lnTo>
                    <a:pt x="0" y="3492499"/>
                  </a:lnTo>
                  <a:lnTo>
                    <a:pt x="27364" y="3467099"/>
                  </a:lnTo>
                  <a:lnTo>
                    <a:pt x="79941" y="3403599"/>
                  </a:lnTo>
                  <a:lnTo>
                    <a:pt x="132963" y="3352799"/>
                  </a:lnTo>
                  <a:lnTo>
                    <a:pt x="186426" y="3289299"/>
                  </a:lnTo>
                  <a:lnTo>
                    <a:pt x="240329" y="3238499"/>
                  </a:lnTo>
                  <a:lnTo>
                    <a:pt x="294669" y="3174999"/>
                  </a:lnTo>
                  <a:lnTo>
                    <a:pt x="349443" y="3124199"/>
                  </a:lnTo>
                  <a:lnTo>
                    <a:pt x="404648" y="3060699"/>
                  </a:lnTo>
                  <a:lnTo>
                    <a:pt x="460282" y="3009899"/>
                  </a:lnTo>
                  <a:lnTo>
                    <a:pt x="516342" y="2946399"/>
                  </a:lnTo>
                  <a:lnTo>
                    <a:pt x="629729" y="2844799"/>
                  </a:lnTo>
                  <a:lnTo>
                    <a:pt x="687051" y="2781299"/>
                  </a:lnTo>
                  <a:lnTo>
                    <a:pt x="802940" y="2679699"/>
                  </a:lnTo>
                  <a:lnTo>
                    <a:pt x="979843" y="2527299"/>
                  </a:lnTo>
                  <a:lnTo>
                    <a:pt x="1039619" y="2463799"/>
                  </a:lnTo>
                  <a:lnTo>
                    <a:pt x="1221333" y="2311399"/>
                  </a:lnTo>
                  <a:lnTo>
                    <a:pt x="1282692" y="2273299"/>
                  </a:lnTo>
                  <a:lnTo>
                    <a:pt x="1344439" y="2222499"/>
                  </a:lnTo>
                  <a:lnTo>
                    <a:pt x="1595266" y="2019299"/>
                  </a:lnTo>
                  <a:lnTo>
                    <a:pt x="1658919" y="1981199"/>
                  </a:lnTo>
                  <a:lnTo>
                    <a:pt x="1787342" y="1879599"/>
                  </a:lnTo>
                  <a:lnTo>
                    <a:pt x="1852106" y="1841499"/>
                  </a:lnTo>
                  <a:lnTo>
                    <a:pt x="1917236" y="1790699"/>
                  </a:lnTo>
                  <a:lnTo>
                    <a:pt x="1982728" y="1752599"/>
                  </a:lnTo>
                  <a:lnTo>
                    <a:pt x="2048580" y="1701799"/>
                  </a:lnTo>
                  <a:lnTo>
                    <a:pt x="2181353" y="1625599"/>
                  </a:lnTo>
                  <a:lnTo>
                    <a:pt x="2248269" y="1574799"/>
                  </a:lnTo>
                  <a:lnTo>
                    <a:pt x="2383147" y="1498599"/>
                  </a:lnTo>
                  <a:lnTo>
                    <a:pt x="2451103" y="1447799"/>
                  </a:lnTo>
                  <a:lnTo>
                    <a:pt x="2726314" y="1295399"/>
                  </a:lnTo>
                  <a:lnTo>
                    <a:pt x="3220568" y="1028699"/>
                  </a:lnTo>
                  <a:lnTo>
                    <a:pt x="3292446" y="1003299"/>
                  </a:lnTo>
                  <a:lnTo>
                    <a:pt x="3437128" y="927099"/>
                  </a:lnTo>
                  <a:lnTo>
                    <a:pt x="3509927" y="901699"/>
                  </a:lnTo>
                  <a:lnTo>
                    <a:pt x="3583028" y="863599"/>
                  </a:lnTo>
                  <a:lnTo>
                    <a:pt x="3656427" y="838199"/>
                  </a:lnTo>
                  <a:lnTo>
                    <a:pt x="3730123" y="800099"/>
                  </a:lnTo>
                  <a:lnTo>
                    <a:pt x="3804113" y="774699"/>
                  </a:lnTo>
                  <a:lnTo>
                    <a:pt x="3878394" y="736599"/>
                  </a:lnTo>
                  <a:lnTo>
                    <a:pt x="4027818" y="685799"/>
                  </a:lnTo>
                  <a:lnTo>
                    <a:pt x="4102956" y="647699"/>
                  </a:lnTo>
                  <a:lnTo>
                    <a:pt x="4869328" y="393699"/>
                  </a:lnTo>
                  <a:lnTo>
                    <a:pt x="4947406" y="380999"/>
                  </a:lnTo>
                  <a:lnTo>
                    <a:pt x="5104314" y="330199"/>
                  </a:lnTo>
                  <a:lnTo>
                    <a:pt x="5183138" y="317499"/>
                  </a:lnTo>
                  <a:lnTo>
                    <a:pt x="5262205" y="292099"/>
                  </a:lnTo>
                  <a:lnTo>
                    <a:pt x="5341514" y="279399"/>
                  </a:lnTo>
                  <a:lnTo>
                    <a:pt x="5421060" y="253999"/>
                  </a:lnTo>
                  <a:lnTo>
                    <a:pt x="5500842" y="241299"/>
                  </a:lnTo>
                  <a:lnTo>
                    <a:pt x="5580857" y="215899"/>
                  </a:lnTo>
                  <a:lnTo>
                    <a:pt x="5741575" y="190499"/>
                  </a:lnTo>
                  <a:lnTo>
                    <a:pt x="5822273" y="165099"/>
                  </a:lnTo>
                  <a:lnTo>
                    <a:pt x="6393230" y="76199"/>
                  </a:lnTo>
                  <a:lnTo>
                    <a:pt x="6475632" y="76199"/>
                  </a:lnTo>
                  <a:lnTo>
                    <a:pt x="6724032" y="38099"/>
                  </a:lnTo>
                  <a:lnTo>
                    <a:pt x="6807222" y="38099"/>
                  </a:lnTo>
                  <a:lnTo>
                    <a:pt x="6890602" y="25399"/>
                  </a:lnTo>
                  <a:lnTo>
                    <a:pt x="6974170" y="25399"/>
                  </a:lnTo>
                  <a:lnTo>
                    <a:pt x="7057924" y="12699"/>
                  </a:lnTo>
                  <a:lnTo>
                    <a:pt x="7141860" y="12699"/>
                  </a:lnTo>
                  <a:lnTo>
                    <a:pt x="7225975" y="0"/>
                  </a:lnTo>
                  <a:lnTo>
                    <a:pt x="7734299" y="0"/>
                  </a:lnTo>
                  <a:lnTo>
                    <a:pt x="7734299" y="4571999"/>
                  </a:lnTo>
                  <a:lnTo>
                    <a:pt x="7541136" y="4571999"/>
                  </a:lnTo>
                  <a:lnTo>
                    <a:pt x="7493093" y="4584699"/>
                  </a:lnTo>
                  <a:lnTo>
                    <a:pt x="7301955" y="4584699"/>
                  </a:lnTo>
                  <a:lnTo>
                    <a:pt x="7254437" y="4597399"/>
                  </a:lnTo>
                  <a:lnTo>
                    <a:pt x="7159734" y="4597399"/>
                  </a:lnTo>
                  <a:lnTo>
                    <a:pt x="7112551" y="4610099"/>
                  </a:lnTo>
                  <a:lnTo>
                    <a:pt x="7065483" y="4610099"/>
                  </a:lnTo>
                  <a:lnTo>
                    <a:pt x="7018531" y="4622799"/>
                  </a:lnTo>
                  <a:lnTo>
                    <a:pt x="6971697" y="4622799"/>
                  </a:lnTo>
                  <a:lnTo>
                    <a:pt x="6924983" y="4635499"/>
                  </a:lnTo>
                  <a:lnTo>
                    <a:pt x="6878390" y="4635499"/>
                  </a:lnTo>
                  <a:lnTo>
                    <a:pt x="6831919" y="4648199"/>
                  </a:lnTo>
                  <a:lnTo>
                    <a:pt x="6785573" y="4648199"/>
                  </a:lnTo>
                  <a:lnTo>
                    <a:pt x="6693260" y="4673599"/>
                  </a:lnTo>
                  <a:lnTo>
                    <a:pt x="6647296" y="4673599"/>
                  </a:lnTo>
                  <a:lnTo>
                    <a:pt x="6510194" y="4711699"/>
                  </a:lnTo>
                  <a:lnTo>
                    <a:pt x="6464761" y="4711699"/>
                  </a:lnTo>
                  <a:lnTo>
                    <a:pt x="5843809" y="4889499"/>
                  </a:lnTo>
                  <a:lnTo>
                    <a:pt x="5800598" y="4914899"/>
                  </a:lnTo>
                  <a:lnTo>
                    <a:pt x="5671932" y="4952999"/>
                  </a:lnTo>
                  <a:lnTo>
                    <a:pt x="5629373" y="4978399"/>
                  </a:lnTo>
                  <a:lnTo>
                    <a:pt x="5544756" y="5003799"/>
                  </a:lnTo>
                  <a:lnTo>
                    <a:pt x="5502703" y="5029199"/>
                  </a:lnTo>
                  <a:lnTo>
                    <a:pt x="5460821" y="5041899"/>
                  </a:lnTo>
                  <a:lnTo>
                    <a:pt x="5419112" y="5067299"/>
                  </a:lnTo>
                  <a:lnTo>
                    <a:pt x="5377578" y="5079999"/>
                  </a:lnTo>
                  <a:lnTo>
                    <a:pt x="5336221" y="5105399"/>
                  </a:lnTo>
                  <a:lnTo>
                    <a:pt x="5295042" y="5118099"/>
                  </a:lnTo>
                  <a:lnTo>
                    <a:pt x="5254043" y="5143499"/>
                  </a:lnTo>
                  <a:lnTo>
                    <a:pt x="5213225" y="5156199"/>
                  </a:lnTo>
                  <a:lnTo>
                    <a:pt x="5132139" y="5206999"/>
                  </a:lnTo>
                  <a:lnTo>
                    <a:pt x="5091875" y="5219699"/>
                  </a:lnTo>
                  <a:lnTo>
                    <a:pt x="5011910" y="5270499"/>
                  </a:lnTo>
                  <a:lnTo>
                    <a:pt x="4972213" y="5283199"/>
                  </a:lnTo>
                  <a:lnTo>
                    <a:pt x="4854283" y="5359399"/>
                  </a:lnTo>
                  <a:lnTo>
                    <a:pt x="4815365" y="5372099"/>
                  </a:lnTo>
                  <a:lnTo>
                    <a:pt x="4623788" y="5499099"/>
                  </a:lnTo>
                  <a:lnTo>
                    <a:pt x="4437377" y="5626099"/>
                  </a:lnTo>
                  <a:lnTo>
                    <a:pt x="4292101" y="5727699"/>
                  </a:lnTo>
                  <a:lnTo>
                    <a:pt x="4220782" y="5778499"/>
                  </a:lnTo>
                  <a:lnTo>
                    <a:pt x="4185458" y="5816599"/>
                  </a:lnTo>
                  <a:lnTo>
                    <a:pt x="4080845" y="5892799"/>
                  </a:lnTo>
                  <a:lnTo>
                    <a:pt x="4046433" y="5930899"/>
                  </a:lnTo>
                  <a:lnTo>
                    <a:pt x="3978307" y="5981699"/>
                  </a:lnTo>
                  <a:lnTo>
                    <a:pt x="3944596" y="6019799"/>
                  </a:lnTo>
                  <a:lnTo>
                    <a:pt x="3877885" y="6070599"/>
                  </a:lnTo>
                  <a:lnTo>
                    <a:pt x="3844889" y="6108699"/>
                  </a:lnTo>
                  <a:lnTo>
                    <a:pt x="3812134" y="6134099"/>
                  </a:lnTo>
                  <a:lnTo>
                    <a:pt x="3779622" y="6172199"/>
                  </a:lnTo>
                  <a:lnTo>
                    <a:pt x="3747355" y="6197599"/>
                  </a:lnTo>
                  <a:lnTo>
                    <a:pt x="3715334" y="6235699"/>
                  </a:lnTo>
                  <a:lnTo>
                    <a:pt x="3683562" y="6261099"/>
                  </a:lnTo>
                  <a:lnTo>
                    <a:pt x="3652038" y="6299199"/>
                  </a:lnTo>
                  <a:lnTo>
                    <a:pt x="3620766" y="6324599"/>
                  </a:lnTo>
                  <a:lnTo>
                    <a:pt x="3589746" y="6362699"/>
                  </a:lnTo>
                  <a:lnTo>
                    <a:pt x="3558980" y="6388099"/>
                  </a:lnTo>
                  <a:lnTo>
                    <a:pt x="3528470" y="6426199"/>
                  </a:lnTo>
                  <a:lnTo>
                    <a:pt x="3498217" y="6451599"/>
                  </a:lnTo>
                  <a:lnTo>
                    <a:pt x="3468224" y="6489699"/>
                  </a:lnTo>
                  <a:lnTo>
                    <a:pt x="3438491" y="6527799"/>
                  </a:lnTo>
                  <a:lnTo>
                    <a:pt x="3409020" y="6553199"/>
                  </a:lnTo>
                  <a:lnTo>
                    <a:pt x="3379812" y="6591299"/>
                  </a:lnTo>
                  <a:lnTo>
                    <a:pt x="3350870" y="6629399"/>
                  </a:lnTo>
                  <a:lnTo>
                    <a:pt x="3322195" y="6667499"/>
                  </a:lnTo>
                  <a:lnTo>
                    <a:pt x="3293788" y="6692899"/>
                  </a:lnTo>
                  <a:lnTo>
                    <a:pt x="3265651" y="6730999"/>
                  </a:lnTo>
                  <a:lnTo>
                    <a:pt x="3237786" y="6769099"/>
                  </a:lnTo>
                  <a:lnTo>
                    <a:pt x="3210194" y="6807199"/>
                  </a:lnTo>
                  <a:lnTo>
                    <a:pt x="3182877" y="6832599"/>
                  </a:lnTo>
                  <a:lnTo>
                    <a:pt x="3155836" y="6870699"/>
                  </a:lnTo>
                  <a:lnTo>
                    <a:pt x="3129073" y="6908799"/>
                  </a:lnTo>
                  <a:lnTo>
                    <a:pt x="3102590" y="6946899"/>
                  </a:lnTo>
                  <a:lnTo>
                    <a:pt x="3076388" y="6984999"/>
                  </a:lnTo>
                  <a:lnTo>
                    <a:pt x="3050468" y="7023099"/>
                  </a:lnTo>
                  <a:lnTo>
                    <a:pt x="3024833" y="7061199"/>
                  </a:lnTo>
                  <a:lnTo>
                    <a:pt x="2999483" y="7099299"/>
                  </a:lnTo>
                  <a:lnTo>
                    <a:pt x="2974421" y="7137399"/>
                  </a:lnTo>
                  <a:lnTo>
                    <a:pt x="2949649" y="7175499"/>
                  </a:lnTo>
                  <a:lnTo>
                    <a:pt x="2925166" y="7213599"/>
                  </a:lnTo>
                  <a:lnTo>
                    <a:pt x="2900976" y="7251699"/>
                  </a:lnTo>
                  <a:lnTo>
                    <a:pt x="2877080" y="7289799"/>
                  </a:lnTo>
                  <a:lnTo>
                    <a:pt x="2853479" y="7327899"/>
                  </a:lnTo>
                  <a:lnTo>
                    <a:pt x="2830175" y="7365999"/>
                  </a:lnTo>
                  <a:lnTo>
                    <a:pt x="2807170" y="7404099"/>
                  </a:lnTo>
                  <a:lnTo>
                    <a:pt x="2784464" y="7442199"/>
                  </a:lnTo>
                  <a:lnTo>
                    <a:pt x="2762061" y="7480299"/>
                  </a:lnTo>
                  <a:lnTo>
                    <a:pt x="2739961" y="7518399"/>
                  </a:lnTo>
                  <a:lnTo>
                    <a:pt x="2718165" y="7556499"/>
                  </a:lnTo>
                  <a:lnTo>
                    <a:pt x="2696676" y="7594599"/>
                  </a:lnTo>
                  <a:lnTo>
                    <a:pt x="2675495" y="7632699"/>
                  </a:lnTo>
                  <a:lnTo>
                    <a:pt x="2654624" y="7683499"/>
                  </a:lnTo>
                  <a:lnTo>
                    <a:pt x="2634064" y="7721599"/>
                  </a:lnTo>
                  <a:lnTo>
                    <a:pt x="2613817" y="7759699"/>
                  </a:lnTo>
                  <a:lnTo>
                    <a:pt x="2593884" y="7797799"/>
                  </a:lnTo>
                  <a:lnTo>
                    <a:pt x="2574267" y="7835899"/>
                  </a:lnTo>
                  <a:lnTo>
                    <a:pt x="2554968" y="7886699"/>
                  </a:lnTo>
                  <a:lnTo>
                    <a:pt x="2535988" y="7924799"/>
                  </a:lnTo>
                  <a:lnTo>
                    <a:pt x="2517328" y="7962899"/>
                  </a:lnTo>
                  <a:lnTo>
                    <a:pt x="2498991" y="8000999"/>
                  </a:lnTo>
                  <a:lnTo>
                    <a:pt x="2480978" y="8051799"/>
                  </a:lnTo>
                  <a:lnTo>
                    <a:pt x="2463290" y="8089899"/>
                  </a:lnTo>
                  <a:lnTo>
                    <a:pt x="2445930" y="8127999"/>
                  </a:lnTo>
                  <a:lnTo>
                    <a:pt x="2428898" y="8178799"/>
                  </a:lnTo>
                  <a:lnTo>
                    <a:pt x="2412196" y="8216899"/>
                  </a:lnTo>
                  <a:lnTo>
                    <a:pt x="2395826" y="8254999"/>
                  </a:lnTo>
                  <a:lnTo>
                    <a:pt x="2379789" y="8305799"/>
                  </a:lnTo>
                  <a:lnTo>
                    <a:pt x="2364088" y="8343899"/>
                  </a:lnTo>
                  <a:lnTo>
                    <a:pt x="2348723" y="8394699"/>
                  </a:lnTo>
                  <a:lnTo>
                    <a:pt x="2333696" y="8432799"/>
                  </a:lnTo>
                  <a:lnTo>
                    <a:pt x="2319009" y="8470899"/>
                  </a:lnTo>
                  <a:lnTo>
                    <a:pt x="2304663" y="8521699"/>
                  </a:lnTo>
                  <a:lnTo>
                    <a:pt x="2290660" y="8559799"/>
                  </a:lnTo>
                  <a:lnTo>
                    <a:pt x="2277002" y="8610599"/>
                  </a:lnTo>
                  <a:lnTo>
                    <a:pt x="2263690" y="8648699"/>
                  </a:lnTo>
                  <a:lnTo>
                    <a:pt x="2250725" y="8699499"/>
                  </a:lnTo>
                  <a:lnTo>
                    <a:pt x="2238110" y="8737599"/>
                  </a:lnTo>
                  <a:lnTo>
                    <a:pt x="2225845" y="8788399"/>
                  </a:lnTo>
                  <a:lnTo>
                    <a:pt x="2213933" y="8826499"/>
                  </a:lnTo>
                  <a:lnTo>
                    <a:pt x="2202375" y="8877299"/>
                  </a:lnTo>
                  <a:lnTo>
                    <a:pt x="2191172" y="8915399"/>
                  </a:lnTo>
                  <a:lnTo>
                    <a:pt x="2180327" y="8966199"/>
                  </a:lnTo>
                  <a:lnTo>
                    <a:pt x="2169840" y="9016999"/>
                  </a:lnTo>
                  <a:lnTo>
                    <a:pt x="2159714" y="9055099"/>
                  </a:lnTo>
                  <a:lnTo>
                    <a:pt x="2149950" y="9105899"/>
                  </a:lnTo>
                  <a:lnTo>
                    <a:pt x="2140549" y="9143999"/>
                  </a:lnTo>
                  <a:lnTo>
                    <a:pt x="2131513" y="9194799"/>
                  </a:lnTo>
                  <a:lnTo>
                    <a:pt x="2122844" y="9245599"/>
                  </a:lnTo>
                  <a:lnTo>
                    <a:pt x="2114543" y="9283699"/>
                  </a:lnTo>
                  <a:lnTo>
                    <a:pt x="2106612" y="9334499"/>
                  </a:lnTo>
                  <a:lnTo>
                    <a:pt x="2099053" y="9372599"/>
                  </a:lnTo>
                  <a:lnTo>
                    <a:pt x="2091866" y="9423399"/>
                  </a:lnTo>
                  <a:lnTo>
                    <a:pt x="2085054" y="9474199"/>
                  </a:lnTo>
                  <a:lnTo>
                    <a:pt x="2078619" y="9512299"/>
                  </a:lnTo>
                  <a:lnTo>
                    <a:pt x="2072561" y="9563099"/>
                  </a:lnTo>
                  <a:lnTo>
                    <a:pt x="2066882" y="9613899"/>
                  </a:lnTo>
                  <a:lnTo>
                    <a:pt x="2061584" y="9664699"/>
                  </a:lnTo>
                  <a:lnTo>
                    <a:pt x="2056669" y="9702799"/>
                  </a:lnTo>
                  <a:lnTo>
                    <a:pt x="2052138" y="9753599"/>
                  </a:lnTo>
                  <a:lnTo>
                    <a:pt x="2047993" y="9804399"/>
                  </a:lnTo>
                  <a:lnTo>
                    <a:pt x="2044235" y="9842499"/>
                  </a:lnTo>
                  <a:lnTo>
                    <a:pt x="2040865" y="9893299"/>
                  </a:lnTo>
                  <a:lnTo>
                    <a:pt x="2039334" y="9918699"/>
                  </a:lnTo>
                  <a:close/>
                </a:path>
              </a:pathLst>
            </a:custGeom>
            <a:solidFill>
              <a:srgbClr val="F08B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7"/>
            <p:cNvSpPr/>
            <p:nvPr/>
          </p:nvSpPr>
          <p:spPr>
            <a:xfrm>
              <a:off x="1181100" y="3733799"/>
              <a:ext cx="6553200" cy="6553200"/>
            </a:xfrm>
            <a:custGeom>
              <a:rect b="b" l="l" r="r" t="t"/>
              <a:pathLst>
                <a:path extrusionOk="0" h="6553200" w="6553200">
                  <a:moveTo>
                    <a:pt x="2918139" y="6553183"/>
                  </a:moveTo>
                  <a:lnTo>
                    <a:pt x="0" y="6553183"/>
                  </a:lnTo>
                  <a:lnTo>
                    <a:pt x="219" y="6498946"/>
                  </a:lnTo>
                  <a:lnTo>
                    <a:pt x="877" y="6444813"/>
                  </a:lnTo>
                  <a:lnTo>
                    <a:pt x="1972" y="6390787"/>
                  </a:lnTo>
                  <a:lnTo>
                    <a:pt x="3502" y="6336868"/>
                  </a:lnTo>
                  <a:lnTo>
                    <a:pt x="5466" y="6283059"/>
                  </a:lnTo>
                  <a:lnTo>
                    <a:pt x="7860" y="6229361"/>
                  </a:lnTo>
                  <a:lnTo>
                    <a:pt x="10685" y="6175777"/>
                  </a:lnTo>
                  <a:lnTo>
                    <a:pt x="13939" y="6122306"/>
                  </a:lnTo>
                  <a:lnTo>
                    <a:pt x="17618" y="6068952"/>
                  </a:lnTo>
                  <a:lnTo>
                    <a:pt x="21723" y="6015716"/>
                  </a:lnTo>
                  <a:lnTo>
                    <a:pt x="26251" y="5962600"/>
                  </a:lnTo>
                  <a:lnTo>
                    <a:pt x="31200" y="5909605"/>
                  </a:lnTo>
                  <a:lnTo>
                    <a:pt x="36570" y="5856733"/>
                  </a:lnTo>
                  <a:lnTo>
                    <a:pt x="42357" y="5803986"/>
                  </a:lnTo>
                  <a:lnTo>
                    <a:pt x="48561" y="5751365"/>
                  </a:lnTo>
                  <a:lnTo>
                    <a:pt x="55180" y="5698872"/>
                  </a:lnTo>
                  <a:lnTo>
                    <a:pt x="62212" y="5646509"/>
                  </a:lnTo>
                  <a:lnTo>
                    <a:pt x="69655" y="5594278"/>
                  </a:lnTo>
                  <a:lnTo>
                    <a:pt x="77508" y="5542179"/>
                  </a:lnTo>
                  <a:lnTo>
                    <a:pt x="85769" y="5490216"/>
                  </a:lnTo>
                  <a:lnTo>
                    <a:pt x="94437" y="5438389"/>
                  </a:lnTo>
                  <a:lnTo>
                    <a:pt x="103509" y="5386700"/>
                  </a:lnTo>
                  <a:lnTo>
                    <a:pt x="112984" y="5335151"/>
                  </a:lnTo>
                  <a:lnTo>
                    <a:pt x="122860" y="5283744"/>
                  </a:lnTo>
                  <a:lnTo>
                    <a:pt x="133136" y="5232480"/>
                  </a:lnTo>
                  <a:lnTo>
                    <a:pt x="143810" y="5181361"/>
                  </a:lnTo>
                  <a:lnTo>
                    <a:pt x="154881" y="5130389"/>
                  </a:lnTo>
                  <a:lnTo>
                    <a:pt x="166345" y="5079565"/>
                  </a:lnTo>
                  <a:lnTo>
                    <a:pt x="178203" y="5028891"/>
                  </a:lnTo>
                  <a:lnTo>
                    <a:pt x="190452" y="4978368"/>
                  </a:lnTo>
                  <a:lnTo>
                    <a:pt x="203090" y="4927999"/>
                  </a:lnTo>
                  <a:lnTo>
                    <a:pt x="216116" y="4877785"/>
                  </a:lnTo>
                  <a:lnTo>
                    <a:pt x="229529" y="4827728"/>
                  </a:lnTo>
                  <a:lnTo>
                    <a:pt x="243325" y="4777830"/>
                  </a:lnTo>
                  <a:lnTo>
                    <a:pt x="257505" y="4728091"/>
                  </a:lnTo>
                  <a:lnTo>
                    <a:pt x="272065" y="4678515"/>
                  </a:lnTo>
                  <a:lnTo>
                    <a:pt x="287005" y="4629101"/>
                  </a:lnTo>
                  <a:lnTo>
                    <a:pt x="302323" y="4579853"/>
                  </a:lnTo>
                  <a:lnTo>
                    <a:pt x="318016" y="4530772"/>
                  </a:lnTo>
                  <a:lnTo>
                    <a:pt x="334084" y="4481860"/>
                  </a:lnTo>
                  <a:lnTo>
                    <a:pt x="350525" y="4433117"/>
                  </a:lnTo>
                  <a:lnTo>
                    <a:pt x="367336" y="4384547"/>
                  </a:lnTo>
                  <a:lnTo>
                    <a:pt x="384517" y="4336150"/>
                  </a:lnTo>
                  <a:lnTo>
                    <a:pt x="402065" y="4287929"/>
                  </a:lnTo>
                  <a:lnTo>
                    <a:pt x="419980" y="4239885"/>
                  </a:lnTo>
                  <a:lnTo>
                    <a:pt x="438258" y="4192019"/>
                  </a:lnTo>
                  <a:lnTo>
                    <a:pt x="456899" y="4144334"/>
                  </a:lnTo>
                  <a:lnTo>
                    <a:pt x="475901" y="4096830"/>
                  </a:lnTo>
                  <a:lnTo>
                    <a:pt x="495262" y="4049511"/>
                  </a:lnTo>
                  <a:lnTo>
                    <a:pt x="514980" y="4002377"/>
                  </a:lnTo>
                  <a:lnTo>
                    <a:pt x="535054" y="3955430"/>
                  </a:lnTo>
                  <a:lnTo>
                    <a:pt x="555482" y="3908672"/>
                  </a:lnTo>
                  <a:lnTo>
                    <a:pt x="576263" y="3862104"/>
                  </a:lnTo>
                  <a:lnTo>
                    <a:pt x="597394" y="3815729"/>
                  </a:lnTo>
                  <a:lnTo>
                    <a:pt x="618874" y="3769547"/>
                  </a:lnTo>
                  <a:lnTo>
                    <a:pt x="640702" y="3723561"/>
                  </a:lnTo>
                  <a:lnTo>
                    <a:pt x="662875" y="3677772"/>
                  </a:lnTo>
                  <a:lnTo>
                    <a:pt x="685393" y="3632182"/>
                  </a:lnTo>
                  <a:lnTo>
                    <a:pt x="708252" y="3586793"/>
                  </a:lnTo>
                  <a:lnTo>
                    <a:pt x="731452" y="3541606"/>
                  </a:lnTo>
                  <a:lnTo>
                    <a:pt x="754991" y="3496623"/>
                  </a:lnTo>
                  <a:lnTo>
                    <a:pt x="778868" y="3451846"/>
                  </a:lnTo>
                  <a:lnTo>
                    <a:pt x="803079" y="3407276"/>
                  </a:lnTo>
                  <a:lnTo>
                    <a:pt x="827625" y="3362915"/>
                  </a:lnTo>
                  <a:lnTo>
                    <a:pt x="852503" y="3318765"/>
                  </a:lnTo>
                  <a:lnTo>
                    <a:pt x="877711" y="3274827"/>
                  </a:lnTo>
                  <a:lnTo>
                    <a:pt x="903248" y="3231103"/>
                  </a:lnTo>
                  <a:lnTo>
                    <a:pt x="929112" y="3187595"/>
                  </a:lnTo>
                  <a:lnTo>
                    <a:pt x="955302" y="3144305"/>
                  </a:lnTo>
                  <a:lnTo>
                    <a:pt x="981815" y="3101234"/>
                  </a:lnTo>
                  <a:lnTo>
                    <a:pt x="1008650" y="3058383"/>
                  </a:lnTo>
                  <a:lnTo>
                    <a:pt x="1035806" y="3015755"/>
                  </a:lnTo>
                  <a:lnTo>
                    <a:pt x="1063280" y="2973352"/>
                  </a:lnTo>
                  <a:lnTo>
                    <a:pt x="1091072" y="2931174"/>
                  </a:lnTo>
                  <a:lnTo>
                    <a:pt x="1119178" y="2889224"/>
                  </a:lnTo>
                  <a:lnTo>
                    <a:pt x="1147599" y="2847503"/>
                  </a:lnTo>
                  <a:lnTo>
                    <a:pt x="1176331" y="2806013"/>
                  </a:lnTo>
                  <a:lnTo>
                    <a:pt x="1205373" y="2764756"/>
                  </a:lnTo>
                  <a:lnTo>
                    <a:pt x="1234724" y="2723733"/>
                  </a:lnTo>
                  <a:lnTo>
                    <a:pt x="1264382" y="2682946"/>
                  </a:lnTo>
                  <a:lnTo>
                    <a:pt x="1294345" y="2642397"/>
                  </a:lnTo>
                  <a:lnTo>
                    <a:pt x="1324611" y="2602087"/>
                  </a:lnTo>
                  <a:lnTo>
                    <a:pt x="1355179" y="2562019"/>
                  </a:lnTo>
                  <a:lnTo>
                    <a:pt x="1386048" y="2522193"/>
                  </a:lnTo>
                  <a:lnTo>
                    <a:pt x="1417214" y="2482611"/>
                  </a:lnTo>
                  <a:lnTo>
                    <a:pt x="1448678" y="2443276"/>
                  </a:lnTo>
                  <a:lnTo>
                    <a:pt x="1480437" y="2404189"/>
                  </a:lnTo>
                  <a:lnTo>
                    <a:pt x="1512488" y="2365351"/>
                  </a:lnTo>
                  <a:lnTo>
                    <a:pt x="1544832" y="2326764"/>
                  </a:lnTo>
                  <a:lnTo>
                    <a:pt x="1577466" y="2288430"/>
                  </a:lnTo>
                  <a:lnTo>
                    <a:pt x="1610388" y="2250351"/>
                  </a:lnTo>
                  <a:lnTo>
                    <a:pt x="1643596" y="2212528"/>
                  </a:lnTo>
                  <a:lnTo>
                    <a:pt x="1677090" y="2174963"/>
                  </a:lnTo>
                  <a:lnTo>
                    <a:pt x="1710866" y="2137658"/>
                  </a:lnTo>
                  <a:lnTo>
                    <a:pt x="1744925" y="2100614"/>
                  </a:lnTo>
                  <a:lnTo>
                    <a:pt x="1779263" y="2063833"/>
                  </a:lnTo>
                  <a:lnTo>
                    <a:pt x="1813879" y="2027316"/>
                  </a:lnTo>
                  <a:lnTo>
                    <a:pt x="1848772" y="1991066"/>
                  </a:lnTo>
                  <a:lnTo>
                    <a:pt x="1883940" y="1955084"/>
                  </a:lnTo>
                  <a:lnTo>
                    <a:pt x="1919381" y="1919372"/>
                  </a:lnTo>
                  <a:lnTo>
                    <a:pt x="1955093" y="1883932"/>
                  </a:lnTo>
                  <a:lnTo>
                    <a:pt x="1991075" y="1848764"/>
                  </a:lnTo>
                  <a:lnTo>
                    <a:pt x="2027325" y="1813871"/>
                  </a:lnTo>
                  <a:lnTo>
                    <a:pt x="2063841" y="1779255"/>
                  </a:lnTo>
                  <a:lnTo>
                    <a:pt x="2100622" y="1744917"/>
                  </a:lnTo>
                  <a:lnTo>
                    <a:pt x="2137667" y="1710859"/>
                  </a:lnTo>
                  <a:lnTo>
                    <a:pt x="2174972" y="1677082"/>
                  </a:lnTo>
                  <a:lnTo>
                    <a:pt x="2212537" y="1643589"/>
                  </a:lnTo>
                  <a:lnTo>
                    <a:pt x="2250360" y="1610381"/>
                  </a:lnTo>
                  <a:lnTo>
                    <a:pt x="2288440" y="1577459"/>
                  </a:lnTo>
                  <a:lnTo>
                    <a:pt x="2326774" y="1544825"/>
                  </a:lnTo>
                  <a:lnTo>
                    <a:pt x="2365360" y="1512482"/>
                  </a:lnTo>
                  <a:lnTo>
                    <a:pt x="2404199" y="1480430"/>
                  </a:lnTo>
                  <a:lnTo>
                    <a:pt x="2443286" y="1448671"/>
                  </a:lnTo>
                  <a:lnTo>
                    <a:pt x="2482621" y="1417208"/>
                  </a:lnTo>
                  <a:lnTo>
                    <a:pt x="2522203" y="1386041"/>
                  </a:lnTo>
                  <a:lnTo>
                    <a:pt x="2562029" y="1355173"/>
                  </a:lnTo>
                  <a:lnTo>
                    <a:pt x="2602098" y="1324605"/>
                  </a:lnTo>
                  <a:lnTo>
                    <a:pt x="2642408" y="1294339"/>
                  </a:lnTo>
                  <a:lnTo>
                    <a:pt x="2682957" y="1264376"/>
                  </a:lnTo>
                  <a:lnTo>
                    <a:pt x="2723744" y="1234718"/>
                  </a:lnTo>
                  <a:lnTo>
                    <a:pt x="2764767" y="1205368"/>
                  </a:lnTo>
                  <a:lnTo>
                    <a:pt x="2806024" y="1176325"/>
                  </a:lnTo>
                  <a:lnTo>
                    <a:pt x="2847514" y="1147593"/>
                  </a:lnTo>
                  <a:lnTo>
                    <a:pt x="2889235" y="1119173"/>
                  </a:lnTo>
                  <a:lnTo>
                    <a:pt x="2931185" y="1091067"/>
                  </a:lnTo>
                  <a:lnTo>
                    <a:pt x="2973363" y="1063275"/>
                  </a:lnTo>
                  <a:lnTo>
                    <a:pt x="3015767" y="1035801"/>
                  </a:lnTo>
                  <a:lnTo>
                    <a:pt x="3058395" y="1008646"/>
                  </a:lnTo>
                  <a:lnTo>
                    <a:pt x="3101245" y="981811"/>
                  </a:lnTo>
                  <a:lnTo>
                    <a:pt x="3144317" y="955297"/>
                  </a:lnTo>
                  <a:lnTo>
                    <a:pt x="3187607" y="929108"/>
                  </a:lnTo>
                  <a:lnTo>
                    <a:pt x="3231115" y="903244"/>
                  </a:lnTo>
                  <a:lnTo>
                    <a:pt x="3274839" y="877707"/>
                  </a:lnTo>
                  <a:lnTo>
                    <a:pt x="3318777" y="852499"/>
                  </a:lnTo>
                  <a:lnTo>
                    <a:pt x="3362927" y="827621"/>
                  </a:lnTo>
                  <a:lnTo>
                    <a:pt x="3407288" y="803076"/>
                  </a:lnTo>
                  <a:lnTo>
                    <a:pt x="3451858" y="778864"/>
                  </a:lnTo>
                  <a:lnTo>
                    <a:pt x="3496636" y="754988"/>
                  </a:lnTo>
                  <a:lnTo>
                    <a:pt x="3541619" y="731449"/>
                  </a:lnTo>
                  <a:lnTo>
                    <a:pt x="3586806" y="708249"/>
                  </a:lnTo>
                  <a:lnTo>
                    <a:pt x="3632195" y="685389"/>
                  </a:lnTo>
                  <a:lnTo>
                    <a:pt x="3677785" y="662872"/>
                  </a:lnTo>
                  <a:lnTo>
                    <a:pt x="3723574" y="640699"/>
                  </a:lnTo>
                  <a:lnTo>
                    <a:pt x="3769560" y="618871"/>
                  </a:lnTo>
                  <a:lnTo>
                    <a:pt x="3815742" y="597391"/>
                  </a:lnTo>
                  <a:lnTo>
                    <a:pt x="3862118" y="576260"/>
                  </a:lnTo>
                  <a:lnTo>
                    <a:pt x="3908685" y="555479"/>
                  </a:lnTo>
                  <a:lnTo>
                    <a:pt x="3955444" y="535051"/>
                  </a:lnTo>
                  <a:lnTo>
                    <a:pt x="4002391" y="514977"/>
                  </a:lnTo>
                  <a:lnTo>
                    <a:pt x="4049525" y="495259"/>
                  </a:lnTo>
                  <a:lnTo>
                    <a:pt x="4096844" y="475898"/>
                  </a:lnTo>
                  <a:lnTo>
                    <a:pt x="4144348" y="456897"/>
                  </a:lnTo>
                  <a:lnTo>
                    <a:pt x="4192033" y="438256"/>
                  </a:lnTo>
                  <a:lnTo>
                    <a:pt x="4239899" y="419977"/>
                  </a:lnTo>
                  <a:lnTo>
                    <a:pt x="4287943" y="402063"/>
                  </a:lnTo>
                  <a:lnTo>
                    <a:pt x="4336165" y="384515"/>
                  </a:lnTo>
                  <a:lnTo>
                    <a:pt x="4384562" y="367334"/>
                  </a:lnTo>
                  <a:lnTo>
                    <a:pt x="4433132" y="350523"/>
                  </a:lnTo>
                  <a:lnTo>
                    <a:pt x="4481874" y="334083"/>
                  </a:lnTo>
                  <a:lnTo>
                    <a:pt x="4530787" y="318015"/>
                  </a:lnTo>
                  <a:lnTo>
                    <a:pt x="4579868" y="302321"/>
                  </a:lnTo>
                  <a:lnTo>
                    <a:pt x="4629116" y="287004"/>
                  </a:lnTo>
                  <a:lnTo>
                    <a:pt x="4678529" y="272064"/>
                  </a:lnTo>
                  <a:lnTo>
                    <a:pt x="4728106" y="257503"/>
                  </a:lnTo>
                  <a:lnTo>
                    <a:pt x="4777845" y="243324"/>
                  </a:lnTo>
                  <a:lnTo>
                    <a:pt x="4827744" y="229527"/>
                  </a:lnTo>
                  <a:lnTo>
                    <a:pt x="4877801" y="216115"/>
                  </a:lnTo>
                  <a:lnTo>
                    <a:pt x="4928015" y="203089"/>
                  </a:lnTo>
                  <a:lnTo>
                    <a:pt x="4978384" y="190451"/>
                  </a:lnTo>
                  <a:lnTo>
                    <a:pt x="5028906" y="178202"/>
                  </a:lnTo>
                  <a:lnTo>
                    <a:pt x="5079580" y="166345"/>
                  </a:lnTo>
                  <a:lnTo>
                    <a:pt x="5130404" y="154880"/>
                  </a:lnTo>
                  <a:lnTo>
                    <a:pt x="5181377" y="143810"/>
                  </a:lnTo>
                  <a:lnTo>
                    <a:pt x="5232496" y="133136"/>
                  </a:lnTo>
                  <a:lnTo>
                    <a:pt x="5283760" y="122860"/>
                  </a:lnTo>
                  <a:lnTo>
                    <a:pt x="5335167" y="112983"/>
                  </a:lnTo>
                  <a:lnTo>
                    <a:pt x="5386716" y="103508"/>
                  </a:lnTo>
                  <a:lnTo>
                    <a:pt x="5438405" y="94436"/>
                  </a:lnTo>
                  <a:lnTo>
                    <a:pt x="5490232" y="85769"/>
                  </a:lnTo>
                  <a:lnTo>
                    <a:pt x="5542195" y="77508"/>
                  </a:lnTo>
                  <a:lnTo>
                    <a:pt x="5594294" y="69655"/>
                  </a:lnTo>
                  <a:lnTo>
                    <a:pt x="5646525" y="62212"/>
                  </a:lnTo>
                  <a:lnTo>
                    <a:pt x="5698888" y="55180"/>
                  </a:lnTo>
                  <a:lnTo>
                    <a:pt x="5751381" y="48561"/>
                  </a:lnTo>
                  <a:lnTo>
                    <a:pt x="5804002" y="42357"/>
                  </a:lnTo>
                  <a:lnTo>
                    <a:pt x="5856749" y="36570"/>
                  </a:lnTo>
                  <a:lnTo>
                    <a:pt x="5909621" y="31200"/>
                  </a:lnTo>
                  <a:lnTo>
                    <a:pt x="5962616" y="26251"/>
                  </a:lnTo>
                  <a:lnTo>
                    <a:pt x="6015733" y="21723"/>
                  </a:lnTo>
                  <a:lnTo>
                    <a:pt x="6068969" y="17618"/>
                  </a:lnTo>
                  <a:lnTo>
                    <a:pt x="6122323" y="13938"/>
                  </a:lnTo>
                  <a:lnTo>
                    <a:pt x="6175793" y="10685"/>
                  </a:lnTo>
                  <a:lnTo>
                    <a:pt x="6229378" y="7860"/>
                  </a:lnTo>
                  <a:lnTo>
                    <a:pt x="6283076" y="5465"/>
                  </a:lnTo>
                  <a:lnTo>
                    <a:pt x="6336885" y="3502"/>
                  </a:lnTo>
                  <a:lnTo>
                    <a:pt x="6390803" y="1972"/>
                  </a:lnTo>
                  <a:lnTo>
                    <a:pt x="6444830" y="877"/>
                  </a:lnTo>
                  <a:lnTo>
                    <a:pt x="6498962" y="219"/>
                  </a:lnTo>
                  <a:lnTo>
                    <a:pt x="6553199" y="0"/>
                  </a:lnTo>
                  <a:lnTo>
                    <a:pt x="6553199" y="2918107"/>
                  </a:lnTo>
                  <a:lnTo>
                    <a:pt x="6504704" y="2918423"/>
                  </a:lnTo>
                  <a:lnTo>
                    <a:pt x="6456361" y="2919372"/>
                  </a:lnTo>
                  <a:lnTo>
                    <a:pt x="6408173" y="2920947"/>
                  </a:lnTo>
                  <a:lnTo>
                    <a:pt x="6360146" y="2923145"/>
                  </a:lnTo>
                  <a:lnTo>
                    <a:pt x="6312283" y="2925963"/>
                  </a:lnTo>
                  <a:lnTo>
                    <a:pt x="6264588" y="2929397"/>
                  </a:lnTo>
                  <a:lnTo>
                    <a:pt x="6217065" y="2933442"/>
                  </a:lnTo>
                  <a:lnTo>
                    <a:pt x="6169718" y="2938094"/>
                  </a:lnTo>
                  <a:lnTo>
                    <a:pt x="6122550" y="2943350"/>
                  </a:lnTo>
                  <a:lnTo>
                    <a:pt x="6075566" y="2949206"/>
                  </a:lnTo>
                  <a:lnTo>
                    <a:pt x="6028770" y="2955658"/>
                  </a:lnTo>
                  <a:lnTo>
                    <a:pt x="5982165" y="2962702"/>
                  </a:lnTo>
                  <a:lnTo>
                    <a:pt x="5935755" y="2970333"/>
                  </a:lnTo>
                  <a:lnTo>
                    <a:pt x="5889545" y="2978549"/>
                  </a:lnTo>
                  <a:lnTo>
                    <a:pt x="5843538" y="2987345"/>
                  </a:lnTo>
                  <a:lnTo>
                    <a:pt x="5797739" y="2996717"/>
                  </a:lnTo>
                  <a:lnTo>
                    <a:pt x="5752150" y="3006661"/>
                  </a:lnTo>
                  <a:lnTo>
                    <a:pt x="5706777" y="3017173"/>
                  </a:lnTo>
                  <a:lnTo>
                    <a:pt x="5661622" y="3028250"/>
                  </a:lnTo>
                  <a:lnTo>
                    <a:pt x="5616690" y="3039888"/>
                  </a:lnTo>
                  <a:lnTo>
                    <a:pt x="5571986" y="3052082"/>
                  </a:lnTo>
                  <a:lnTo>
                    <a:pt x="5527512" y="3064829"/>
                  </a:lnTo>
                  <a:lnTo>
                    <a:pt x="5483272" y="3078124"/>
                  </a:lnTo>
                  <a:lnTo>
                    <a:pt x="5439271" y="3091964"/>
                  </a:lnTo>
                  <a:lnTo>
                    <a:pt x="5395513" y="3106345"/>
                  </a:lnTo>
                  <a:lnTo>
                    <a:pt x="5352001" y="3121263"/>
                  </a:lnTo>
                  <a:lnTo>
                    <a:pt x="5308740" y="3136714"/>
                  </a:lnTo>
                  <a:lnTo>
                    <a:pt x="5265733" y="3152694"/>
                  </a:lnTo>
                  <a:lnTo>
                    <a:pt x="5222984" y="3169200"/>
                  </a:lnTo>
                  <a:lnTo>
                    <a:pt x="5180497" y="3186226"/>
                  </a:lnTo>
                  <a:lnTo>
                    <a:pt x="5138276" y="3203770"/>
                  </a:lnTo>
                  <a:lnTo>
                    <a:pt x="5096326" y="3221827"/>
                  </a:lnTo>
                  <a:lnTo>
                    <a:pt x="5054649" y="3240394"/>
                  </a:lnTo>
                  <a:lnTo>
                    <a:pt x="5013250" y="3259466"/>
                  </a:lnTo>
                  <a:lnTo>
                    <a:pt x="4972133" y="3279040"/>
                  </a:lnTo>
                  <a:lnTo>
                    <a:pt x="4931302" y="3299112"/>
                  </a:lnTo>
                  <a:lnTo>
                    <a:pt x="4890760" y="3319677"/>
                  </a:lnTo>
                  <a:lnTo>
                    <a:pt x="4850512" y="3340732"/>
                  </a:lnTo>
                  <a:lnTo>
                    <a:pt x="4810561" y="3362273"/>
                  </a:lnTo>
                  <a:lnTo>
                    <a:pt x="4770912" y="3384296"/>
                  </a:lnTo>
                  <a:lnTo>
                    <a:pt x="4731568" y="3406797"/>
                  </a:lnTo>
                  <a:lnTo>
                    <a:pt x="4692533" y="3429772"/>
                  </a:lnTo>
                  <a:lnTo>
                    <a:pt x="4653812" y="3453218"/>
                  </a:lnTo>
                  <a:lnTo>
                    <a:pt x="4615407" y="3477129"/>
                  </a:lnTo>
                  <a:lnTo>
                    <a:pt x="4577324" y="3501503"/>
                  </a:lnTo>
                  <a:lnTo>
                    <a:pt x="4539566" y="3526336"/>
                  </a:lnTo>
                  <a:lnTo>
                    <a:pt x="4502136" y="3551623"/>
                  </a:lnTo>
                  <a:lnTo>
                    <a:pt x="4465039" y="3577360"/>
                  </a:lnTo>
                  <a:lnTo>
                    <a:pt x="4428279" y="3603545"/>
                  </a:lnTo>
                  <a:lnTo>
                    <a:pt x="4391860" y="3630171"/>
                  </a:lnTo>
                  <a:lnTo>
                    <a:pt x="4355786" y="3657237"/>
                  </a:lnTo>
                  <a:lnTo>
                    <a:pt x="4320059" y="3684738"/>
                  </a:lnTo>
                  <a:lnTo>
                    <a:pt x="4284686" y="3712669"/>
                  </a:lnTo>
                  <a:lnTo>
                    <a:pt x="4249668" y="3741028"/>
                  </a:lnTo>
                  <a:lnTo>
                    <a:pt x="4215011" y="3769810"/>
                  </a:lnTo>
                  <a:lnTo>
                    <a:pt x="4180718" y="3799011"/>
                  </a:lnTo>
                  <a:lnTo>
                    <a:pt x="4146794" y="3828627"/>
                  </a:lnTo>
                  <a:lnTo>
                    <a:pt x="4113241" y="3858654"/>
                  </a:lnTo>
                  <a:lnTo>
                    <a:pt x="4080064" y="3889089"/>
                  </a:lnTo>
                  <a:lnTo>
                    <a:pt x="4047268" y="3919927"/>
                  </a:lnTo>
                  <a:lnTo>
                    <a:pt x="4014855" y="3951165"/>
                  </a:lnTo>
                  <a:lnTo>
                    <a:pt x="3982830" y="3982799"/>
                  </a:lnTo>
                  <a:lnTo>
                    <a:pt x="3951196" y="4014824"/>
                  </a:lnTo>
                  <a:lnTo>
                    <a:pt x="3919958" y="4047237"/>
                  </a:lnTo>
                  <a:lnTo>
                    <a:pt x="3889120" y="4080034"/>
                  </a:lnTo>
                  <a:lnTo>
                    <a:pt x="3858685" y="4113211"/>
                  </a:lnTo>
                  <a:lnTo>
                    <a:pt x="3828658" y="4146763"/>
                  </a:lnTo>
                  <a:lnTo>
                    <a:pt x="3799042" y="4180688"/>
                  </a:lnTo>
                  <a:lnTo>
                    <a:pt x="3769841" y="4214981"/>
                  </a:lnTo>
                  <a:lnTo>
                    <a:pt x="3741059" y="4249638"/>
                  </a:lnTo>
                  <a:lnTo>
                    <a:pt x="3712701" y="4284656"/>
                  </a:lnTo>
                  <a:lnTo>
                    <a:pt x="3684769" y="4320030"/>
                  </a:lnTo>
                  <a:lnTo>
                    <a:pt x="3657269" y="4355756"/>
                  </a:lnTo>
                  <a:lnTo>
                    <a:pt x="3630203" y="4391831"/>
                  </a:lnTo>
                  <a:lnTo>
                    <a:pt x="3603576" y="4428250"/>
                  </a:lnTo>
                  <a:lnTo>
                    <a:pt x="3577392" y="4465010"/>
                  </a:lnTo>
                  <a:lnTo>
                    <a:pt x="3551655" y="4502107"/>
                  </a:lnTo>
                  <a:lnTo>
                    <a:pt x="3526368" y="4539537"/>
                  </a:lnTo>
                  <a:lnTo>
                    <a:pt x="3501535" y="4577295"/>
                  </a:lnTo>
                  <a:lnTo>
                    <a:pt x="3477161" y="4615379"/>
                  </a:lnTo>
                  <a:lnTo>
                    <a:pt x="3453250" y="4653784"/>
                  </a:lnTo>
                  <a:lnTo>
                    <a:pt x="3429804" y="4692505"/>
                  </a:lnTo>
                  <a:lnTo>
                    <a:pt x="3406829" y="4731540"/>
                  </a:lnTo>
                  <a:lnTo>
                    <a:pt x="3384328" y="4770884"/>
                  </a:lnTo>
                  <a:lnTo>
                    <a:pt x="3362305" y="4810534"/>
                  </a:lnTo>
                  <a:lnTo>
                    <a:pt x="3340764" y="4850485"/>
                  </a:lnTo>
                  <a:lnTo>
                    <a:pt x="3319709" y="4890733"/>
                  </a:lnTo>
                  <a:lnTo>
                    <a:pt x="3299144" y="4931275"/>
                  </a:lnTo>
                  <a:lnTo>
                    <a:pt x="3279072" y="4972106"/>
                  </a:lnTo>
                  <a:lnTo>
                    <a:pt x="3259499" y="5013224"/>
                  </a:lnTo>
                  <a:lnTo>
                    <a:pt x="3240426" y="5054623"/>
                  </a:lnTo>
                  <a:lnTo>
                    <a:pt x="3221860" y="5096300"/>
                  </a:lnTo>
                  <a:lnTo>
                    <a:pt x="3203803" y="5138251"/>
                  </a:lnTo>
                  <a:lnTo>
                    <a:pt x="3186259" y="5180471"/>
                  </a:lnTo>
                  <a:lnTo>
                    <a:pt x="3169232" y="5222958"/>
                  </a:lnTo>
                  <a:lnTo>
                    <a:pt x="3152727" y="5265708"/>
                  </a:lnTo>
                  <a:lnTo>
                    <a:pt x="3136747" y="5308715"/>
                  </a:lnTo>
                  <a:lnTo>
                    <a:pt x="3121296" y="5351977"/>
                  </a:lnTo>
                  <a:lnTo>
                    <a:pt x="3106378" y="5395489"/>
                  </a:lnTo>
                  <a:lnTo>
                    <a:pt x="3091997" y="5439247"/>
                  </a:lnTo>
                  <a:lnTo>
                    <a:pt x="3078157" y="5483248"/>
                  </a:lnTo>
                  <a:lnTo>
                    <a:pt x="3064861" y="5527488"/>
                  </a:lnTo>
                  <a:lnTo>
                    <a:pt x="3052115" y="5571962"/>
                  </a:lnTo>
                  <a:lnTo>
                    <a:pt x="3039921" y="5616667"/>
                  </a:lnTo>
                  <a:lnTo>
                    <a:pt x="3028283" y="5661599"/>
                  </a:lnTo>
                  <a:lnTo>
                    <a:pt x="3017206" y="5706754"/>
                  </a:lnTo>
                  <a:lnTo>
                    <a:pt x="3006693" y="5752128"/>
                  </a:lnTo>
                  <a:lnTo>
                    <a:pt x="2996749" y="5797717"/>
                  </a:lnTo>
                  <a:lnTo>
                    <a:pt x="2987377" y="5843517"/>
                  </a:lnTo>
                  <a:lnTo>
                    <a:pt x="2978582" y="5889524"/>
                  </a:lnTo>
                  <a:lnTo>
                    <a:pt x="2970366" y="5935734"/>
                  </a:lnTo>
                  <a:lnTo>
                    <a:pt x="2962734" y="5982144"/>
                  </a:lnTo>
                  <a:lnTo>
                    <a:pt x="2955691" y="6028749"/>
                  </a:lnTo>
                  <a:lnTo>
                    <a:pt x="2949239" y="6075546"/>
                  </a:lnTo>
                  <a:lnTo>
                    <a:pt x="2943383" y="6122531"/>
                  </a:lnTo>
                  <a:lnTo>
                    <a:pt x="2938127" y="6169699"/>
                  </a:lnTo>
                  <a:lnTo>
                    <a:pt x="2933474" y="6217046"/>
                  </a:lnTo>
                  <a:lnTo>
                    <a:pt x="2929429" y="6264570"/>
                  </a:lnTo>
                  <a:lnTo>
                    <a:pt x="2925996" y="6312265"/>
                  </a:lnTo>
                  <a:lnTo>
                    <a:pt x="2923178" y="6360129"/>
                  </a:lnTo>
                  <a:lnTo>
                    <a:pt x="2920980" y="6408156"/>
                  </a:lnTo>
                  <a:lnTo>
                    <a:pt x="2919404" y="6456343"/>
                  </a:lnTo>
                  <a:lnTo>
                    <a:pt x="2918456" y="6504687"/>
                  </a:lnTo>
                  <a:lnTo>
                    <a:pt x="2918139" y="6553183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67;p17"/>
          <p:cNvSpPr txBox="1"/>
          <p:nvPr/>
        </p:nvSpPr>
        <p:spPr>
          <a:xfrm>
            <a:off x="4741450" y="703350"/>
            <a:ext cx="37548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100">
            <a:spAutoFit/>
          </a:bodyPr>
          <a:lstStyle/>
          <a:p>
            <a:pPr indent="0" lvl="0" marL="12700" marR="5080" rtl="0" algn="l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Feature Importance and Model Interpretability</a:t>
            </a:r>
            <a:endParaRPr b="1" sz="30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1114425" rtl="0" algn="l">
              <a:lnSpc>
                <a:spcPct val="115199"/>
              </a:lnSpc>
              <a:spcBef>
                <a:spcPts val="4775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Raden Muhammad Hadi</a:t>
            </a:r>
            <a:endParaRPr b="1" sz="2500">
              <a:solidFill>
                <a:srgbClr val="26262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00" y="1968850"/>
            <a:ext cx="1418600" cy="14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216350" y="3523400"/>
            <a:ext cx="139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Collecting</a:t>
            </a:r>
            <a:endParaRPr b="1"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075" y="1968850"/>
            <a:ext cx="1395600" cy="13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/>
        </p:nvSpPr>
        <p:spPr>
          <a:xfrm>
            <a:off x="2857075" y="3523400"/>
            <a:ext cx="139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Building</a:t>
            </a:r>
            <a:endParaRPr b="1"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9050" y="1968900"/>
            <a:ext cx="1395600" cy="13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7479000" y="3523400"/>
            <a:ext cx="13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Human Action</a:t>
            </a:r>
            <a:endParaRPr b="1"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8175" y="1968900"/>
            <a:ext cx="1395600" cy="13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/>
        </p:nvSpPr>
        <p:spPr>
          <a:xfrm>
            <a:off x="5218175" y="3523400"/>
            <a:ext cx="13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Prediction</a:t>
            </a:r>
            <a:endParaRPr b="1"/>
          </a:p>
        </p:txBody>
      </p:sp>
      <p:sp>
        <p:nvSpPr>
          <p:cNvPr id="162" name="Google Shape;162;p26"/>
          <p:cNvSpPr/>
          <p:nvPr/>
        </p:nvSpPr>
        <p:spPr>
          <a:xfrm>
            <a:off x="1961050" y="2549100"/>
            <a:ext cx="600600" cy="5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221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/>
          <p:nvPr/>
        </p:nvSpPr>
        <p:spPr>
          <a:xfrm>
            <a:off x="4419600" y="2549100"/>
            <a:ext cx="600600" cy="5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221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/>
          <p:nvPr/>
        </p:nvSpPr>
        <p:spPr>
          <a:xfrm>
            <a:off x="6708013" y="2549100"/>
            <a:ext cx="600600" cy="5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221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79300" y="1801350"/>
            <a:ext cx="1812300" cy="253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221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8549183" y="4562810"/>
            <a:ext cx="594900" cy="580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00" y="1968850"/>
            <a:ext cx="1418600" cy="14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16350" y="3523400"/>
            <a:ext cx="139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Collecting</a:t>
            </a:r>
            <a:endParaRPr b="1"/>
          </a:p>
        </p:txBody>
      </p:sp>
      <p:sp>
        <p:nvSpPr>
          <p:cNvPr id="173" name="Google Shape;173;p27"/>
          <p:cNvSpPr/>
          <p:nvPr/>
        </p:nvSpPr>
        <p:spPr>
          <a:xfrm>
            <a:off x="79300" y="1801350"/>
            <a:ext cx="1812300" cy="253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221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7"/>
          <p:cNvSpPr/>
          <p:nvPr/>
        </p:nvSpPr>
        <p:spPr>
          <a:xfrm>
            <a:off x="2333825" y="833075"/>
            <a:ext cx="64917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22145"/>
                </a:solidFill>
                <a:latin typeface="Lato"/>
                <a:ea typeface="Lato"/>
                <a:cs typeface="Lato"/>
                <a:sym typeface="Lato"/>
              </a:rPr>
              <a:t>Human Biases in Data</a:t>
            </a:r>
            <a:endParaRPr b="1">
              <a:solidFill>
                <a:srgbClr val="C221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2356500" y="1323350"/>
            <a:ext cx="2066100" cy="125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Reporting bias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Selection bias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Overgeneralization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Out-Group Homogeneity bias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4569342" y="1323350"/>
            <a:ext cx="2066100" cy="125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Stereotypical bias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Historical unfairness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Implicit association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Implicit Stereotypes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Prejudice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6782184" y="1323350"/>
            <a:ext cx="2066100" cy="125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Group attribution error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Halo effect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7"/>
          <p:cNvSpPr/>
          <p:nvPr/>
        </p:nvSpPr>
        <p:spPr>
          <a:xfrm>
            <a:off x="2345175" y="3183350"/>
            <a:ext cx="64917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22145"/>
                </a:solidFill>
                <a:latin typeface="Lato"/>
                <a:ea typeface="Lato"/>
                <a:cs typeface="Lato"/>
                <a:sym typeface="Lato"/>
              </a:rPr>
              <a:t>Human Bias in Collection and Annotation</a:t>
            </a:r>
            <a:endParaRPr b="1">
              <a:solidFill>
                <a:srgbClr val="C221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7"/>
          <p:cNvSpPr/>
          <p:nvPr/>
        </p:nvSpPr>
        <p:spPr>
          <a:xfrm>
            <a:off x="2367850" y="3673625"/>
            <a:ext cx="2066100" cy="125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Sampling error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Non-sampling error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Insensitivity to sample size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Correspondence bias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In-group bias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4580692" y="3673625"/>
            <a:ext cx="2066100" cy="125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Bias blind spot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Confirmation bias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Subjective validation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Experimenter bias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Choice-supportive bias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6793534" y="3673625"/>
            <a:ext cx="2066100" cy="125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Neglect of probability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Anecdotal fallacy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Illusion of validity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7"/>
          <p:cNvSpPr/>
          <p:nvPr/>
        </p:nvSpPr>
        <p:spPr>
          <a:xfrm rot="-2193294">
            <a:off x="1971152" y="1789993"/>
            <a:ext cx="294664" cy="43062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221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/>
          <p:nvPr/>
        </p:nvSpPr>
        <p:spPr>
          <a:xfrm rot="2838624">
            <a:off x="1971067" y="3568814"/>
            <a:ext cx="294679" cy="43075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221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7"/>
          <p:cNvSpPr/>
          <p:nvPr/>
        </p:nvSpPr>
        <p:spPr>
          <a:xfrm>
            <a:off x="8" y="10"/>
            <a:ext cx="594900" cy="580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00" y="1968850"/>
            <a:ext cx="1418600" cy="14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216350" y="3523400"/>
            <a:ext cx="139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Collecting</a:t>
            </a:r>
            <a:endParaRPr b="1"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075" y="1968850"/>
            <a:ext cx="1395600" cy="13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/>
        </p:nvSpPr>
        <p:spPr>
          <a:xfrm>
            <a:off x="2857075" y="3523400"/>
            <a:ext cx="139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Building</a:t>
            </a:r>
            <a:endParaRPr b="1"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9050" y="1968900"/>
            <a:ext cx="1395600" cy="13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7479000" y="3523400"/>
            <a:ext cx="13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Human Action</a:t>
            </a:r>
            <a:endParaRPr b="1"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8175" y="1968900"/>
            <a:ext cx="1395600" cy="13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/>
        </p:nvSpPr>
        <p:spPr>
          <a:xfrm>
            <a:off x="5218175" y="3523400"/>
            <a:ext cx="13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Prediction</a:t>
            </a:r>
            <a:endParaRPr b="1"/>
          </a:p>
        </p:txBody>
      </p:sp>
      <p:sp>
        <p:nvSpPr>
          <p:cNvPr id="197" name="Google Shape;197;p28"/>
          <p:cNvSpPr/>
          <p:nvPr/>
        </p:nvSpPr>
        <p:spPr>
          <a:xfrm>
            <a:off x="1961050" y="2549100"/>
            <a:ext cx="600600" cy="5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221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4419600" y="2549100"/>
            <a:ext cx="600600" cy="5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221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6708013" y="2549100"/>
            <a:ext cx="600600" cy="5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221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216350" y="1246225"/>
            <a:ext cx="13956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22145"/>
                </a:solidFill>
              </a:rPr>
              <a:t>Bias</a:t>
            </a:r>
            <a:endParaRPr b="1" sz="2000">
              <a:solidFill>
                <a:srgbClr val="C22145"/>
              </a:solidFill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2857075" y="1246225"/>
            <a:ext cx="13956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22145"/>
                </a:solidFill>
              </a:rPr>
              <a:t>Bias</a:t>
            </a:r>
            <a:endParaRPr b="1" sz="2000">
              <a:solidFill>
                <a:srgbClr val="C22145"/>
              </a:solidFill>
            </a:endParaRPr>
          </a:p>
        </p:txBody>
      </p:sp>
      <p:sp>
        <p:nvSpPr>
          <p:cNvPr id="202" name="Google Shape;202;p28"/>
          <p:cNvSpPr/>
          <p:nvPr/>
        </p:nvSpPr>
        <p:spPr>
          <a:xfrm>
            <a:off x="5218175" y="1246225"/>
            <a:ext cx="13956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22145"/>
                </a:solidFill>
              </a:rPr>
              <a:t>Bias</a:t>
            </a:r>
            <a:endParaRPr b="1" sz="2000">
              <a:solidFill>
                <a:srgbClr val="C22145"/>
              </a:solidFill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7479000" y="1246225"/>
            <a:ext cx="13956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22145"/>
                </a:solidFill>
              </a:rPr>
              <a:t>Bias</a:t>
            </a:r>
            <a:endParaRPr b="1" sz="2000">
              <a:solidFill>
                <a:srgbClr val="C22145"/>
              </a:solidFill>
            </a:endParaRPr>
          </a:p>
        </p:txBody>
      </p:sp>
      <p:sp>
        <p:nvSpPr>
          <p:cNvPr id="204" name="Google Shape;204;p28"/>
          <p:cNvSpPr/>
          <p:nvPr/>
        </p:nvSpPr>
        <p:spPr>
          <a:xfrm>
            <a:off x="2549550" y="4423550"/>
            <a:ext cx="4044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C22145"/>
                </a:solidFill>
              </a:rPr>
              <a:t>Bias Network Effect</a:t>
            </a:r>
            <a:endParaRPr b="1" sz="2900">
              <a:solidFill>
                <a:srgbClr val="C22145"/>
              </a:solidFill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8549183" y="4562810"/>
            <a:ext cx="594900" cy="580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311700" y="891125"/>
            <a:ext cx="8520600" cy="30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5500">
                <a:latin typeface="Roboto"/>
                <a:ea typeface="Roboto"/>
                <a:cs typeface="Roboto"/>
                <a:sym typeface="Roboto"/>
              </a:rPr>
              <a:t>The impact?</a:t>
            </a:r>
            <a:endParaRPr b="0" sz="5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8549183" y="4562810"/>
            <a:ext cx="594900" cy="580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89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9750" y="1854625"/>
            <a:ext cx="71818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450" y="3105913"/>
            <a:ext cx="7210425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/>
        </p:nvSpPr>
        <p:spPr>
          <a:xfrm>
            <a:off x="669300" y="4582300"/>
            <a:ext cx="7805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6"/>
              </a:rPr>
              <a:t>https://www.theverge.com/2018/10/10/17958784/ai-recruiting-tool-bias-amazon-report</a:t>
            </a:r>
            <a:endParaRPr b="1" sz="1700"/>
          </a:p>
        </p:txBody>
      </p:sp>
      <p:sp>
        <p:nvSpPr>
          <p:cNvPr id="220" name="Google Shape;220;p30"/>
          <p:cNvSpPr/>
          <p:nvPr/>
        </p:nvSpPr>
        <p:spPr>
          <a:xfrm>
            <a:off x="8549183" y="4562810"/>
            <a:ext cx="594900" cy="580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50" y="97750"/>
            <a:ext cx="4913550" cy="34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6325" y="1049148"/>
            <a:ext cx="5257438" cy="34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288" y="2190750"/>
            <a:ext cx="8689025" cy="22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 txBox="1"/>
          <p:nvPr/>
        </p:nvSpPr>
        <p:spPr>
          <a:xfrm>
            <a:off x="5350900" y="165925"/>
            <a:ext cx="3636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AppleCard Case</a:t>
            </a:r>
            <a:endParaRPr b="1" sz="2300"/>
          </a:p>
        </p:txBody>
      </p:sp>
      <p:sp>
        <p:nvSpPr>
          <p:cNvPr id="229" name="Google Shape;229;p31"/>
          <p:cNvSpPr txBox="1"/>
          <p:nvPr/>
        </p:nvSpPr>
        <p:spPr>
          <a:xfrm>
            <a:off x="741900" y="4521325"/>
            <a:ext cx="7660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https://www.independent.co.uk/life-style/apple-credit-card-sexist-twitter-steve-wozniak-complaints-gender-discrimination-a9197826.html</a:t>
            </a:r>
            <a:endParaRPr sz="1700"/>
          </a:p>
        </p:txBody>
      </p:sp>
      <p:sp>
        <p:nvSpPr>
          <p:cNvPr id="230" name="Google Shape;230;p31"/>
          <p:cNvSpPr/>
          <p:nvPr/>
        </p:nvSpPr>
        <p:spPr>
          <a:xfrm>
            <a:off x="8549183" y="4562810"/>
            <a:ext cx="594900" cy="580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noFill/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2400"/>
            <a:ext cx="7067550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225" y="1798250"/>
            <a:ext cx="65341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1213" y="3302700"/>
            <a:ext cx="6410325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/>
          <p:nvPr/>
        </p:nvSpPr>
        <p:spPr>
          <a:xfrm>
            <a:off x="572700" y="4339125"/>
            <a:ext cx="799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https://www.detroitnews.com/story/business/autos/mobility/2018/05/30/tesla-uber-crashes-prompt-questions-robot-cars/645500002/</a:t>
            </a:r>
            <a:r>
              <a:rPr lang="en"/>
              <a:t> </a:t>
            </a:r>
            <a:endParaRPr/>
          </a:p>
        </p:txBody>
      </p:sp>
      <p:sp>
        <p:nvSpPr>
          <p:cNvPr id="239" name="Google Shape;239;p32"/>
          <p:cNvSpPr/>
          <p:nvPr/>
        </p:nvSpPr>
        <p:spPr>
          <a:xfrm>
            <a:off x="8549183" y="4562810"/>
            <a:ext cx="594900" cy="580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noFill/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2400"/>
            <a:ext cx="7372350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2550" y="2815325"/>
            <a:ext cx="763905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3"/>
          <p:cNvSpPr txBox="1"/>
          <p:nvPr/>
        </p:nvSpPr>
        <p:spPr>
          <a:xfrm>
            <a:off x="304800" y="4522700"/>
            <a:ext cx="8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https://news.mit.edu/2018/study-finds-gender-skin-type-bias-artificial-intelligence-systems-0212</a:t>
            </a:r>
            <a:r>
              <a:rPr lang="en"/>
              <a:t> </a:t>
            </a:r>
            <a:endParaRPr/>
          </a:p>
        </p:txBody>
      </p:sp>
      <p:sp>
        <p:nvSpPr>
          <p:cNvPr id="247" name="Google Shape;247;p33"/>
          <p:cNvSpPr/>
          <p:nvPr/>
        </p:nvSpPr>
        <p:spPr>
          <a:xfrm>
            <a:off x="8549183" y="4562810"/>
            <a:ext cx="594900" cy="580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798" y="168350"/>
            <a:ext cx="6960400" cy="28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6875" y="3135163"/>
            <a:ext cx="5610225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4"/>
          <p:cNvSpPr txBox="1"/>
          <p:nvPr/>
        </p:nvSpPr>
        <p:spPr>
          <a:xfrm>
            <a:off x="1496400" y="4592500"/>
            <a:ext cx="61512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hlink"/>
                </a:solidFill>
                <a:hlinkClick r:id="rId5"/>
              </a:rPr>
              <a:t>https://arxiv.org/pdf/1412.6572.pdf</a:t>
            </a:r>
            <a:endParaRPr b="1" sz="1900"/>
          </a:p>
        </p:txBody>
      </p:sp>
      <p:sp>
        <p:nvSpPr>
          <p:cNvPr id="255" name="Google Shape;255;p34"/>
          <p:cNvSpPr/>
          <p:nvPr/>
        </p:nvSpPr>
        <p:spPr>
          <a:xfrm>
            <a:off x="8549183" y="4562810"/>
            <a:ext cx="594900" cy="580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50" y="1613000"/>
            <a:ext cx="2070150" cy="2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7025" y="1164925"/>
            <a:ext cx="2455299" cy="29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9149" y="161925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5"/>
          <p:cNvSpPr/>
          <p:nvPr/>
        </p:nvSpPr>
        <p:spPr>
          <a:xfrm>
            <a:off x="4481475" y="2482625"/>
            <a:ext cx="623700" cy="33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5"/>
          <p:cNvSpPr txBox="1"/>
          <p:nvPr/>
        </p:nvSpPr>
        <p:spPr>
          <a:xfrm>
            <a:off x="5194325" y="2220275"/>
            <a:ext cx="16230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OVARIAN CANCER</a:t>
            </a:r>
            <a:endParaRPr sz="2400"/>
          </a:p>
        </p:txBody>
      </p:sp>
      <p:sp>
        <p:nvSpPr>
          <p:cNvPr id="265" name="Google Shape;265;p35"/>
          <p:cNvSpPr txBox="1"/>
          <p:nvPr/>
        </p:nvSpPr>
        <p:spPr>
          <a:xfrm>
            <a:off x="6989150" y="3814050"/>
            <a:ext cx="1905000" cy="1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“We need to remove your wombs”</a:t>
            </a:r>
            <a:endParaRPr sz="1800"/>
          </a:p>
        </p:txBody>
      </p:sp>
      <p:sp>
        <p:nvSpPr>
          <p:cNvPr id="266" name="Google Shape;266;p35"/>
          <p:cNvSpPr/>
          <p:nvPr/>
        </p:nvSpPr>
        <p:spPr>
          <a:xfrm>
            <a:off x="8549183" y="4562810"/>
            <a:ext cx="594900" cy="580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idx="4294967295" type="ctrTitle"/>
          </p:nvPr>
        </p:nvSpPr>
        <p:spPr>
          <a:xfrm>
            <a:off x="199675" y="288775"/>
            <a:ext cx="29259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Mentor Profile</a:t>
            </a:r>
            <a:endParaRPr sz="3100"/>
          </a:p>
        </p:txBody>
      </p:sp>
      <p:sp>
        <p:nvSpPr>
          <p:cNvPr id="73" name="Google Shape;73;p18"/>
          <p:cNvSpPr txBox="1"/>
          <p:nvPr/>
        </p:nvSpPr>
        <p:spPr>
          <a:xfrm>
            <a:off x="199675" y="914325"/>
            <a:ext cx="53703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Professional Career</a:t>
            </a:r>
            <a:endParaRPr b="1"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Light"/>
              <a:buChar char="●"/>
            </a:pPr>
            <a:r>
              <a:rPr b="1"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Principal Data Scientist</a:t>
            </a:r>
            <a:r>
              <a:rPr lang="en" sz="1200">
                <a:solidFill>
                  <a:schemeClr val="accent1"/>
                </a:solidFill>
                <a:latin typeface="Inter Light"/>
                <a:ea typeface="Inter Light"/>
                <a:cs typeface="Inter Light"/>
                <a:sym typeface="Inter Light"/>
              </a:rPr>
              <a:t> @ DELOS </a:t>
            </a:r>
            <a:r>
              <a:rPr b="1"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(Now)</a:t>
            </a:r>
            <a:endParaRPr b="1" sz="1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Light"/>
              <a:buChar char="●"/>
            </a:pPr>
            <a:r>
              <a:rPr b="1"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Data Science Consultant</a:t>
            </a:r>
            <a:r>
              <a:rPr lang="en" sz="1200">
                <a:solidFill>
                  <a:schemeClr val="accent1"/>
                </a:solidFill>
                <a:latin typeface="Inter Light"/>
                <a:ea typeface="Inter Light"/>
                <a:cs typeface="Inter Light"/>
                <a:sym typeface="Inter Light"/>
              </a:rPr>
              <a:t> @ StatsMaster </a:t>
            </a:r>
            <a:r>
              <a:rPr b="1"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(Now)</a:t>
            </a:r>
            <a:endParaRPr b="1" sz="1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Light"/>
              <a:buChar char="●"/>
            </a:pPr>
            <a:r>
              <a:rPr b="1"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Data Science Mentor @ Several Ed-Tech Companies (Now)</a:t>
            </a:r>
            <a:endParaRPr b="1" sz="1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Char char="○"/>
            </a:pPr>
            <a:r>
              <a:rPr b="1"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Dibimbing.id</a:t>
            </a:r>
            <a:endParaRPr b="1" sz="1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Char char="○"/>
            </a:pPr>
            <a:r>
              <a:rPr b="1"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DQLab</a:t>
            </a:r>
            <a:endParaRPr b="1" sz="1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Char char="○"/>
            </a:pPr>
            <a:r>
              <a:rPr b="1"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Narasio Data</a:t>
            </a:r>
            <a:endParaRPr b="1" sz="1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Char char="○"/>
            </a:pPr>
            <a:r>
              <a:rPr b="1"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Digital Talent Scholarship</a:t>
            </a:r>
            <a:endParaRPr b="1" sz="1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Char char="○"/>
            </a:pPr>
            <a:r>
              <a:rPr b="1"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Praktisi Mengajar</a:t>
            </a:r>
            <a:endParaRPr b="1" sz="1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Light"/>
              <a:buChar char="●"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Senior Data Scientist</a:t>
            </a:r>
            <a:r>
              <a:rPr lang="en" sz="1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 @ DELOS </a:t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Light"/>
              <a:buChar char="●"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 Scientist - Financial Service &amp; Digital Products</a:t>
            </a:r>
            <a:r>
              <a:rPr lang="en" sz="1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 @ Bukalapak</a:t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Light"/>
              <a:buChar char="●"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 Scientist - Growth</a:t>
            </a:r>
            <a:r>
              <a:rPr lang="en" sz="1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 @ Bukalapak</a:t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Light"/>
              <a:buChar char="●"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Head of R&amp;D</a:t>
            </a:r>
            <a:r>
              <a:rPr lang="en" sz="1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 @ Quantus Telematika Indonesia</a:t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Light"/>
              <a:buChar char="●"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Mathematical Modeler</a:t>
            </a:r>
            <a:r>
              <a:rPr lang="en" sz="1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 @ Quantus Telematika Indonesia</a:t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Light"/>
              <a:buChar char="●"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Full-Stack Developer</a:t>
            </a:r>
            <a:r>
              <a:rPr lang="en" sz="1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 @ Tabel Data Informatika</a:t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74" name="Google Shape;74;p18"/>
          <p:cNvPicPr preferRelativeResize="0"/>
          <p:nvPr/>
        </p:nvPicPr>
        <p:blipFill rotWithShape="1">
          <a:blip r:embed="rId3">
            <a:alphaModFix/>
          </a:blip>
          <a:srcRect b="37815" l="0" r="0" t="6533"/>
          <a:stretch/>
        </p:blipFill>
        <p:spPr>
          <a:xfrm>
            <a:off x="6112660" y="1101250"/>
            <a:ext cx="1754100" cy="1735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" name="Google Shape;7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5" y="4388100"/>
            <a:ext cx="534474" cy="53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150" y="4388100"/>
            <a:ext cx="689775" cy="5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1575" y="4396450"/>
            <a:ext cx="518279" cy="53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8641" y="4396450"/>
            <a:ext cx="1034553" cy="5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32000" y="4396451"/>
            <a:ext cx="534476" cy="53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8"/>
          <p:cNvPicPr preferRelativeResize="0"/>
          <p:nvPr/>
        </p:nvPicPr>
        <p:blipFill rotWithShape="1">
          <a:blip r:embed="rId9">
            <a:alphaModFix/>
          </a:blip>
          <a:srcRect b="0" l="35014" r="0" t="0"/>
          <a:stretch/>
        </p:blipFill>
        <p:spPr>
          <a:xfrm>
            <a:off x="3801973" y="4396450"/>
            <a:ext cx="1683950" cy="5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5775" y="4388100"/>
            <a:ext cx="534477" cy="53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70350" y="4396451"/>
            <a:ext cx="534474" cy="53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81025" y="4390763"/>
            <a:ext cx="534475" cy="531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91700" y="4362245"/>
            <a:ext cx="518275" cy="58245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/>
        </p:nvSpPr>
        <p:spPr>
          <a:xfrm>
            <a:off x="4891500" y="2902263"/>
            <a:ext cx="419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Raden Muhammad </a:t>
            </a:r>
            <a:r>
              <a:rPr b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Hadi</a:t>
            </a:r>
            <a:r>
              <a:rPr lang="en" sz="1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endParaRPr sz="16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Suryo Suharto</a:t>
            </a:r>
            <a:endParaRPr sz="16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14">
            <a:alphaModFix/>
          </a:blip>
          <a:srcRect b="0" l="24785" r="26692" t="0"/>
          <a:stretch/>
        </p:blipFill>
        <p:spPr>
          <a:xfrm>
            <a:off x="5570000" y="4388100"/>
            <a:ext cx="461100" cy="5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89252" y="4459475"/>
            <a:ext cx="689777" cy="387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Interpretability (in Context of Machine Learning)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36"/>
          <p:cNvSpPr txBox="1"/>
          <p:nvPr>
            <p:ph idx="1" type="body"/>
          </p:nvPr>
        </p:nvSpPr>
        <p:spPr>
          <a:xfrm>
            <a:off x="311700" y="1876500"/>
            <a:ext cx="8520600" cy="16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“The </a:t>
            </a:r>
            <a:r>
              <a:rPr b="1" lang="en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ability of to explain or to presents in understandable terms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to human.”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“Towards a Rigorous Science of Interpretable Machine Learning” by Doshi-Velez and Kim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36"/>
          <p:cNvSpPr txBox="1"/>
          <p:nvPr/>
        </p:nvSpPr>
        <p:spPr>
          <a:xfrm>
            <a:off x="2287200" y="3779725"/>
            <a:ext cx="456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https://arxiv.org/pdf/1702.08608.pdf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36"/>
          <p:cNvSpPr/>
          <p:nvPr/>
        </p:nvSpPr>
        <p:spPr>
          <a:xfrm>
            <a:off x="8549245" y="4509085"/>
            <a:ext cx="594900" cy="580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Explanation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37"/>
          <p:cNvSpPr txBox="1"/>
          <p:nvPr>
            <p:ph idx="1" type="body"/>
          </p:nvPr>
        </p:nvSpPr>
        <p:spPr>
          <a:xfrm>
            <a:off x="311700" y="1677150"/>
            <a:ext cx="8520600" cy="17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“Explainability is associated with the notion of </a:t>
            </a:r>
            <a:r>
              <a:rPr b="1" lang="en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explanation as an interface between humans and a decision maker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that is, both </a:t>
            </a:r>
            <a:r>
              <a:rPr b="1" lang="en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 accurate proxy of the decision maker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b="1" lang="en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comprehensible to humans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.”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R. Guidotti, et al - “A Survey of Methods for Explaining Black Box Models” (2018)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37"/>
          <p:cNvSpPr/>
          <p:nvPr/>
        </p:nvSpPr>
        <p:spPr>
          <a:xfrm>
            <a:off x="8549245" y="4509085"/>
            <a:ext cx="594900" cy="580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Interpretability vs Explainability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Interpretability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the ability of the model to speak about their self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Explainability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how you represent the model so it can explain its reasons to certain audience.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38"/>
          <p:cNvSpPr/>
          <p:nvPr/>
        </p:nvSpPr>
        <p:spPr>
          <a:xfrm>
            <a:off x="8549245" y="4509085"/>
            <a:ext cx="594900" cy="580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00" y="75075"/>
            <a:ext cx="4791300" cy="20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250" y="2148963"/>
            <a:ext cx="4410843" cy="24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4676" y="335960"/>
            <a:ext cx="2895596" cy="157587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9"/>
          <p:cNvSpPr txBox="1"/>
          <p:nvPr/>
        </p:nvSpPr>
        <p:spPr>
          <a:xfrm>
            <a:off x="498100" y="2248863"/>
            <a:ext cx="3366600" cy="22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E31F52"/>
                </a:solidFill>
              </a:rPr>
              <a:t>DARPA XAI Programs</a:t>
            </a:r>
            <a:endParaRPr b="1" sz="4500">
              <a:solidFill>
                <a:srgbClr val="E31F52"/>
              </a:solidFill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1300650" y="4663575"/>
            <a:ext cx="65427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31F52"/>
                </a:solidFill>
              </a:rPr>
              <a:t>Source:</a:t>
            </a:r>
            <a:r>
              <a:rPr lang="en">
                <a:solidFill>
                  <a:srgbClr val="E31F52"/>
                </a:solidFill>
              </a:rPr>
              <a:t>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https://www.darpa.mil/program/explainable-artificial-intelligence</a:t>
            </a:r>
            <a:endParaRPr/>
          </a:p>
        </p:txBody>
      </p:sp>
      <p:sp>
        <p:nvSpPr>
          <p:cNvPr id="299" name="Google Shape;299;p39"/>
          <p:cNvSpPr/>
          <p:nvPr/>
        </p:nvSpPr>
        <p:spPr>
          <a:xfrm>
            <a:off x="8549183" y="4562810"/>
            <a:ext cx="594900" cy="580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75" y="2458174"/>
            <a:ext cx="1681725" cy="160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3061" y="2129468"/>
            <a:ext cx="1767175" cy="168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348" y="1526738"/>
            <a:ext cx="1767175" cy="16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2573" y="907285"/>
            <a:ext cx="1457676" cy="1457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40"/>
          <p:cNvCxnSpPr>
            <a:stCxn id="304" idx="0"/>
            <a:endCxn id="305" idx="0"/>
          </p:cNvCxnSpPr>
          <p:nvPr/>
        </p:nvCxnSpPr>
        <p:spPr>
          <a:xfrm rot="-5400000">
            <a:off x="1800138" y="1311574"/>
            <a:ext cx="328800" cy="1964400"/>
          </a:xfrm>
          <a:prstGeom prst="curvedConnector3">
            <a:avLst>
              <a:gd fmla="val 172394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9" name="Google Shape;309;p40"/>
          <p:cNvCxnSpPr>
            <a:stCxn id="305" idx="0"/>
            <a:endCxn id="306" idx="0"/>
          </p:cNvCxnSpPr>
          <p:nvPr/>
        </p:nvCxnSpPr>
        <p:spPr>
          <a:xfrm rot="-5400000">
            <a:off x="3536898" y="936518"/>
            <a:ext cx="602700" cy="1783200"/>
          </a:xfrm>
          <a:prstGeom prst="curvedConnector3">
            <a:avLst>
              <a:gd fmla="val 139515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0" name="Google Shape;310;p40"/>
          <p:cNvCxnSpPr>
            <a:stCxn id="306" idx="0"/>
            <a:endCxn id="307" idx="0"/>
          </p:cNvCxnSpPr>
          <p:nvPr/>
        </p:nvCxnSpPr>
        <p:spPr>
          <a:xfrm rot="-5400000">
            <a:off x="6190936" y="-553763"/>
            <a:ext cx="619500" cy="3541500"/>
          </a:xfrm>
          <a:prstGeom prst="curvedConnector3">
            <a:avLst>
              <a:gd fmla="val 11937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11" name="Google Shape;311;p40"/>
          <p:cNvSpPr txBox="1"/>
          <p:nvPr/>
        </p:nvSpPr>
        <p:spPr>
          <a:xfrm>
            <a:off x="277038" y="4061950"/>
            <a:ext cx="1410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World</a:t>
            </a:r>
            <a:endParaRPr sz="1800"/>
          </a:p>
        </p:txBody>
      </p:sp>
      <p:sp>
        <p:nvSpPr>
          <p:cNvPr id="312" name="Google Shape;312;p40"/>
          <p:cNvSpPr txBox="1"/>
          <p:nvPr/>
        </p:nvSpPr>
        <p:spPr>
          <a:xfrm>
            <a:off x="2241325" y="3659950"/>
            <a:ext cx="1410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</a:t>
            </a:r>
            <a:endParaRPr sz="1800"/>
          </a:p>
        </p:txBody>
      </p:sp>
      <p:sp>
        <p:nvSpPr>
          <p:cNvPr id="313" name="Google Shape;313;p40"/>
          <p:cNvSpPr txBox="1"/>
          <p:nvPr/>
        </p:nvSpPr>
        <p:spPr>
          <a:xfrm>
            <a:off x="4024625" y="2961613"/>
            <a:ext cx="1410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</a:t>
            </a:r>
            <a:endParaRPr sz="1800"/>
          </a:p>
        </p:txBody>
      </p:sp>
      <p:sp>
        <p:nvSpPr>
          <p:cNvPr id="314" name="Google Shape;314;p40"/>
          <p:cNvSpPr txBox="1"/>
          <p:nvPr/>
        </p:nvSpPr>
        <p:spPr>
          <a:xfrm>
            <a:off x="7566100" y="2364950"/>
            <a:ext cx="1410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Human</a:t>
            </a:r>
            <a:endParaRPr sz="1800"/>
          </a:p>
        </p:txBody>
      </p:sp>
      <p:sp>
        <p:nvSpPr>
          <p:cNvPr id="315" name="Google Shape;315;p40"/>
          <p:cNvSpPr txBox="1"/>
          <p:nvPr/>
        </p:nvSpPr>
        <p:spPr>
          <a:xfrm>
            <a:off x="1045475" y="1450550"/>
            <a:ext cx="1410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Capture</a:t>
            </a:r>
            <a:endParaRPr b="1" sz="1800"/>
          </a:p>
        </p:txBody>
      </p:sp>
      <p:sp>
        <p:nvSpPr>
          <p:cNvPr id="316" name="Google Shape;316;p40"/>
          <p:cNvSpPr txBox="1"/>
          <p:nvPr/>
        </p:nvSpPr>
        <p:spPr>
          <a:xfrm>
            <a:off x="2877675" y="922275"/>
            <a:ext cx="1410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Learn</a:t>
            </a:r>
            <a:endParaRPr b="1" sz="1800"/>
          </a:p>
        </p:txBody>
      </p:sp>
      <p:sp>
        <p:nvSpPr>
          <p:cNvPr id="317" name="Google Shape;317;p40"/>
          <p:cNvSpPr txBox="1"/>
          <p:nvPr/>
        </p:nvSpPr>
        <p:spPr>
          <a:xfrm>
            <a:off x="4841125" y="374775"/>
            <a:ext cx="1410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Inform</a:t>
            </a:r>
            <a:endParaRPr b="1" sz="1800"/>
          </a:p>
        </p:txBody>
      </p:sp>
      <p:sp>
        <p:nvSpPr>
          <p:cNvPr id="318" name="Google Shape;318;p40"/>
          <p:cNvSpPr txBox="1"/>
          <p:nvPr>
            <p:ph type="ctrTitle"/>
          </p:nvPr>
        </p:nvSpPr>
        <p:spPr>
          <a:xfrm>
            <a:off x="0" y="0"/>
            <a:ext cx="2997900" cy="1139400"/>
          </a:xfrm>
          <a:prstGeom prst="rect">
            <a:avLst/>
          </a:prstGeom>
          <a:solidFill>
            <a:srgbClr val="25282F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Machine Learning</a:t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319" name="Google Shape;319;p40"/>
          <p:cNvSpPr/>
          <p:nvPr/>
        </p:nvSpPr>
        <p:spPr>
          <a:xfrm>
            <a:off x="8549183" y="4562810"/>
            <a:ext cx="594900" cy="580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>
            <p:ph type="ctrTitle"/>
          </p:nvPr>
        </p:nvSpPr>
        <p:spPr>
          <a:xfrm>
            <a:off x="0" y="0"/>
            <a:ext cx="2997900" cy="1139400"/>
          </a:xfrm>
          <a:prstGeom prst="rect">
            <a:avLst/>
          </a:prstGeom>
          <a:solidFill>
            <a:srgbClr val="25282F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Machine Learning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+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XAI</a:t>
            </a:r>
            <a:endParaRPr b="1" sz="2000">
              <a:solidFill>
                <a:srgbClr val="FFFFFF"/>
              </a:solidFill>
            </a:endParaRPr>
          </a:p>
        </p:txBody>
      </p:sp>
      <p:pic>
        <p:nvPicPr>
          <p:cNvPr id="325" name="Google Shape;3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75" y="2458174"/>
            <a:ext cx="1681725" cy="160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3061" y="2129468"/>
            <a:ext cx="1767175" cy="168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348" y="1526738"/>
            <a:ext cx="1767175" cy="16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2979" y="922277"/>
            <a:ext cx="1745271" cy="166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2573" y="907285"/>
            <a:ext cx="1457676" cy="1457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41"/>
          <p:cNvCxnSpPr>
            <a:stCxn id="325" idx="0"/>
            <a:endCxn id="326" idx="0"/>
          </p:cNvCxnSpPr>
          <p:nvPr/>
        </p:nvCxnSpPr>
        <p:spPr>
          <a:xfrm rot="-5400000">
            <a:off x="1800138" y="1311574"/>
            <a:ext cx="328800" cy="1964400"/>
          </a:xfrm>
          <a:prstGeom prst="curvedConnector3">
            <a:avLst>
              <a:gd fmla="val 172394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31" name="Google Shape;331;p41"/>
          <p:cNvCxnSpPr>
            <a:stCxn id="326" idx="0"/>
            <a:endCxn id="327" idx="0"/>
          </p:cNvCxnSpPr>
          <p:nvPr/>
        </p:nvCxnSpPr>
        <p:spPr>
          <a:xfrm rot="-5400000">
            <a:off x="3536898" y="936518"/>
            <a:ext cx="602700" cy="1783200"/>
          </a:xfrm>
          <a:prstGeom prst="curvedConnector3">
            <a:avLst>
              <a:gd fmla="val 139515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32" name="Google Shape;332;p41"/>
          <p:cNvCxnSpPr>
            <a:stCxn id="327" idx="0"/>
            <a:endCxn id="328" idx="0"/>
          </p:cNvCxnSpPr>
          <p:nvPr/>
        </p:nvCxnSpPr>
        <p:spPr>
          <a:xfrm rot="-5400000">
            <a:off x="5340586" y="311587"/>
            <a:ext cx="604500" cy="1825800"/>
          </a:xfrm>
          <a:prstGeom prst="curvedConnector3">
            <a:avLst>
              <a:gd fmla="val 126183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33" name="Google Shape;333;p41"/>
          <p:cNvCxnSpPr>
            <a:stCxn id="328" idx="0"/>
            <a:endCxn id="329" idx="0"/>
          </p:cNvCxnSpPr>
          <p:nvPr/>
        </p:nvCxnSpPr>
        <p:spPr>
          <a:xfrm rot="-5400000">
            <a:off x="7405964" y="56927"/>
            <a:ext cx="15000" cy="1715700"/>
          </a:xfrm>
          <a:prstGeom prst="curvedConnector3">
            <a:avLst>
              <a:gd fmla="val 2587511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4" name="Google Shape;334;p41"/>
          <p:cNvSpPr txBox="1"/>
          <p:nvPr/>
        </p:nvSpPr>
        <p:spPr>
          <a:xfrm>
            <a:off x="277038" y="4061950"/>
            <a:ext cx="1410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World</a:t>
            </a:r>
            <a:endParaRPr sz="1800"/>
          </a:p>
        </p:txBody>
      </p:sp>
      <p:sp>
        <p:nvSpPr>
          <p:cNvPr id="335" name="Google Shape;335;p41"/>
          <p:cNvSpPr txBox="1"/>
          <p:nvPr/>
        </p:nvSpPr>
        <p:spPr>
          <a:xfrm>
            <a:off x="2241325" y="3659950"/>
            <a:ext cx="1410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</a:t>
            </a:r>
            <a:endParaRPr sz="1800"/>
          </a:p>
        </p:txBody>
      </p:sp>
      <p:sp>
        <p:nvSpPr>
          <p:cNvPr id="336" name="Google Shape;336;p41"/>
          <p:cNvSpPr txBox="1"/>
          <p:nvPr/>
        </p:nvSpPr>
        <p:spPr>
          <a:xfrm>
            <a:off x="4024625" y="2961613"/>
            <a:ext cx="1410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</a:t>
            </a:r>
            <a:endParaRPr sz="1800"/>
          </a:p>
        </p:txBody>
      </p:sp>
      <p:sp>
        <p:nvSpPr>
          <p:cNvPr id="337" name="Google Shape;337;p41"/>
          <p:cNvSpPr txBox="1"/>
          <p:nvPr/>
        </p:nvSpPr>
        <p:spPr>
          <a:xfrm>
            <a:off x="5587813" y="2510475"/>
            <a:ext cx="1935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XAI</a:t>
            </a:r>
            <a:endParaRPr sz="1800"/>
          </a:p>
        </p:txBody>
      </p:sp>
      <p:sp>
        <p:nvSpPr>
          <p:cNvPr id="338" name="Google Shape;338;p41"/>
          <p:cNvSpPr txBox="1"/>
          <p:nvPr/>
        </p:nvSpPr>
        <p:spPr>
          <a:xfrm>
            <a:off x="7566100" y="2364950"/>
            <a:ext cx="1410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Human</a:t>
            </a:r>
            <a:endParaRPr sz="1800"/>
          </a:p>
        </p:txBody>
      </p:sp>
      <p:sp>
        <p:nvSpPr>
          <p:cNvPr id="339" name="Google Shape;339;p41"/>
          <p:cNvSpPr txBox="1"/>
          <p:nvPr/>
        </p:nvSpPr>
        <p:spPr>
          <a:xfrm>
            <a:off x="1045475" y="1450550"/>
            <a:ext cx="1410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Capture</a:t>
            </a:r>
            <a:endParaRPr b="1" sz="1800"/>
          </a:p>
        </p:txBody>
      </p:sp>
      <p:sp>
        <p:nvSpPr>
          <p:cNvPr id="340" name="Google Shape;340;p41"/>
          <p:cNvSpPr txBox="1"/>
          <p:nvPr/>
        </p:nvSpPr>
        <p:spPr>
          <a:xfrm>
            <a:off x="2877675" y="922275"/>
            <a:ext cx="1410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Learn</a:t>
            </a:r>
            <a:endParaRPr b="1" sz="1800"/>
          </a:p>
        </p:txBody>
      </p:sp>
      <p:sp>
        <p:nvSpPr>
          <p:cNvPr id="341" name="Google Shape;341;p41"/>
          <p:cNvSpPr txBox="1"/>
          <p:nvPr/>
        </p:nvSpPr>
        <p:spPr>
          <a:xfrm>
            <a:off x="6555625" y="195050"/>
            <a:ext cx="1410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Inform</a:t>
            </a:r>
            <a:endParaRPr b="1" sz="1800"/>
          </a:p>
        </p:txBody>
      </p:sp>
      <p:sp>
        <p:nvSpPr>
          <p:cNvPr id="342" name="Google Shape;342;p41"/>
          <p:cNvSpPr txBox="1"/>
          <p:nvPr/>
        </p:nvSpPr>
        <p:spPr>
          <a:xfrm>
            <a:off x="4729925" y="365250"/>
            <a:ext cx="1410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Extract</a:t>
            </a:r>
            <a:endParaRPr b="1" sz="1800"/>
          </a:p>
        </p:txBody>
      </p:sp>
      <p:sp>
        <p:nvSpPr>
          <p:cNvPr id="343" name="Google Shape;343;p41"/>
          <p:cNvSpPr/>
          <p:nvPr/>
        </p:nvSpPr>
        <p:spPr>
          <a:xfrm>
            <a:off x="8549183" y="4562810"/>
            <a:ext cx="594900" cy="580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/>
          <p:nvPr/>
        </p:nvSpPr>
        <p:spPr>
          <a:xfrm>
            <a:off x="0" y="-150"/>
            <a:ext cx="414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2"/>
          <p:cNvSpPr txBox="1"/>
          <p:nvPr/>
        </p:nvSpPr>
        <p:spPr>
          <a:xfrm>
            <a:off x="706800" y="1500675"/>
            <a:ext cx="3114900" cy="22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Why </a:t>
            </a:r>
            <a:r>
              <a:rPr b="1" lang="en" sz="3000">
                <a:solidFill>
                  <a:srgbClr val="C22145"/>
                </a:solidFill>
                <a:latin typeface="Roboto"/>
                <a:ea typeface="Roboto"/>
                <a:cs typeface="Roboto"/>
                <a:sym typeface="Roboto"/>
              </a:rPr>
              <a:t>XAI?</a:t>
            </a:r>
            <a:endParaRPr b="1" sz="3000">
              <a:solidFill>
                <a:srgbClr val="C22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42"/>
          <p:cNvSpPr txBox="1"/>
          <p:nvPr/>
        </p:nvSpPr>
        <p:spPr>
          <a:xfrm>
            <a:off x="472856" y="605777"/>
            <a:ext cx="8001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b="1" sz="10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Google Shape;351;p42"/>
          <p:cNvSpPr txBox="1"/>
          <p:nvPr/>
        </p:nvSpPr>
        <p:spPr>
          <a:xfrm rot="10800000">
            <a:off x="2827747" y="3647721"/>
            <a:ext cx="12234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b="1" sz="10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2" name="Google Shape;3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888" y="133013"/>
            <a:ext cx="1150275" cy="11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8213" y="133013"/>
            <a:ext cx="1150275" cy="11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7888" y="1816038"/>
            <a:ext cx="1150274" cy="115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8212" y="1816037"/>
            <a:ext cx="1150275" cy="11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6225" y="3422863"/>
            <a:ext cx="1150275" cy="11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 txBox="1"/>
          <p:nvPr/>
        </p:nvSpPr>
        <p:spPr>
          <a:xfrm>
            <a:off x="5017888" y="1362088"/>
            <a:ext cx="1223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</a:t>
            </a:r>
            <a:endParaRPr/>
          </a:p>
        </p:txBody>
      </p:sp>
      <p:sp>
        <p:nvSpPr>
          <p:cNvPr id="358" name="Google Shape;358;p42"/>
          <p:cNvSpPr txBox="1"/>
          <p:nvPr/>
        </p:nvSpPr>
        <p:spPr>
          <a:xfrm>
            <a:off x="7001650" y="1379763"/>
            <a:ext cx="1223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Auditing</a:t>
            </a:r>
            <a:endParaRPr/>
          </a:p>
        </p:txBody>
      </p:sp>
      <p:sp>
        <p:nvSpPr>
          <p:cNvPr id="359" name="Google Shape;359;p42"/>
          <p:cNvSpPr txBox="1"/>
          <p:nvPr/>
        </p:nvSpPr>
        <p:spPr>
          <a:xfrm>
            <a:off x="5017888" y="3044813"/>
            <a:ext cx="1223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Leveraging</a:t>
            </a:r>
            <a:endParaRPr/>
          </a:p>
        </p:txBody>
      </p:sp>
      <p:sp>
        <p:nvSpPr>
          <p:cNvPr id="360" name="Google Shape;360;p42"/>
          <p:cNvSpPr txBox="1"/>
          <p:nvPr/>
        </p:nvSpPr>
        <p:spPr>
          <a:xfrm>
            <a:off x="6299663" y="4628288"/>
            <a:ext cx="1223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Examining</a:t>
            </a:r>
            <a:endParaRPr/>
          </a:p>
        </p:txBody>
      </p:sp>
      <p:sp>
        <p:nvSpPr>
          <p:cNvPr id="361" name="Google Shape;361;p42"/>
          <p:cNvSpPr txBox="1"/>
          <p:nvPr/>
        </p:nvSpPr>
        <p:spPr>
          <a:xfrm>
            <a:off x="7001650" y="3044813"/>
            <a:ext cx="1223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Trusting</a:t>
            </a:r>
            <a:endParaRPr/>
          </a:p>
        </p:txBody>
      </p:sp>
      <p:sp>
        <p:nvSpPr>
          <p:cNvPr id="362" name="Google Shape;362;p42"/>
          <p:cNvSpPr/>
          <p:nvPr/>
        </p:nvSpPr>
        <p:spPr>
          <a:xfrm>
            <a:off x="8549183" y="4562810"/>
            <a:ext cx="594900" cy="580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2613"/>
            <a:ext cx="8839200" cy="412898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3"/>
          <p:cNvSpPr txBox="1"/>
          <p:nvPr>
            <p:ph type="title"/>
          </p:nvPr>
        </p:nvSpPr>
        <p:spPr>
          <a:xfrm>
            <a:off x="1230900" y="41150"/>
            <a:ext cx="668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72B0D"/>
                </a:solidFill>
              </a:rPr>
              <a:t>Interpretability </a:t>
            </a:r>
            <a:r>
              <a:rPr lang="en">
                <a:solidFill>
                  <a:srgbClr val="C72B0D"/>
                </a:solidFill>
              </a:rPr>
              <a:t>Quadrant</a:t>
            </a:r>
            <a:endParaRPr>
              <a:solidFill>
                <a:srgbClr val="C72B0D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2613"/>
            <a:ext cx="8839200" cy="412898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 txBox="1"/>
          <p:nvPr>
            <p:ph type="title"/>
          </p:nvPr>
        </p:nvSpPr>
        <p:spPr>
          <a:xfrm>
            <a:off x="1230900" y="41150"/>
            <a:ext cx="668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72B0D"/>
                </a:solidFill>
              </a:rPr>
              <a:t>Interpretability </a:t>
            </a:r>
            <a:r>
              <a:rPr lang="en">
                <a:solidFill>
                  <a:srgbClr val="C72B0D"/>
                </a:solidFill>
              </a:rPr>
              <a:t>Quadrant</a:t>
            </a:r>
            <a:endParaRPr>
              <a:solidFill>
                <a:srgbClr val="C72B0D"/>
              </a:solidFill>
            </a:endParaRPr>
          </a:p>
        </p:txBody>
      </p:sp>
      <p:sp>
        <p:nvSpPr>
          <p:cNvPr id="375" name="Google Shape;375;p44"/>
          <p:cNvSpPr/>
          <p:nvPr/>
        </p:nvSpPr>
        <p:spPr>
          <a:xfrm>
            <a:off x="152400" y="720575"/>
            <a:ext cx="8839200" cy="1851300"/>
          </a:xfrm>
          <a:prstGeom prst="rect">
            <a:avLst/>
          </a:prstGeom>
          <a:noFill/>
          <a:ln cap="flat" cmpd="sng" w="38100">
            <a:solidFill>
              <a:srgbClr val="C72B0D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4"/>
          <p:cNvSpPr txBox="1"/>
          <p:nvPr/>
        </p:nvSpPr>
        <p:spPr>
          <a:xfrm>
            <a:off x="323538" y="845013"/>
            <a:ext cx="1223400" cy="382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72B0D"/>
                </a:solidFill>
              </a:rPr>
              <a:t>Now</a:t>
            </a:r>
            <a:endParaRPr b="1">
              <a:solidFill>
                <a:srgbClr val="C72B0D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5"/>
          <p:cNvSpPr txBox="1"/>
          <p:nvPr>
            <p:ph type="title"/>
          </p:nvPr>
        </p:nvSpPr>
        <p:spPr>
          <a:xfrm>
            <a:off x="4571925" y="211650"/>
            <a:ext cx="43989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30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Model-Agnostic Explanation</a:t>
            </a:r>
            <a:endParaRPr sz="30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45"/>
          <p:cNvSpPr/>
          <p:nvPr/>
        </p:nvSpPr>
        <p:spPr>
          <a:xfrm>
            <a:off x="4572000" y="1356375"/>
            <a:ext cx="4398900" cy="3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Model-agnostic explanation are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model explanation method that can be used to nearly all kind of machine learning models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Example of model-agnostic methods: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Permutation Feature Importance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Partial Dependence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Shapley Value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Surrogates Model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Local Interpretable Model Explanation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3" name="Google Shape;3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50" y="5905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5"/>
          <p:cNvPicPr preferRelativeResize="0"/>
          <p:nvPr/>
        </p:nvPicPr>
        <p:blipFill rotWithShape="1">
          <a:blip r:embed="rId4">
            <a:alphaModFix/>
          </a:blip>
          <a:srcRect b="16882" l="0" r="0" t="13411"/>
          <a:stretch/>
        </p:blipFill>
        <p:spPr>
          <a:xfrm>
            <a:off x="2342663" y="590550"/>
            <a:ext cx="196615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0775" y="28662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5296575" y="1078050"/>
            <a:ext cx="35361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50">
            <a:spAutoFit/>
          </a:bodyPr>
          <a:lstStyle/>
          <a:p>
            <a:pPr indent="0" lvl="0" marL="12700" marR="0" rtl="0" algn="l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4400">
                <a:latin typeface="Roboto"/>
                <a:ea typeface="Roboto"/>
                <a:cs typeface="Roboto"/>
                <a:sym typeface="Roboto"/>
              </a:rPr>
              <a:t>Outlines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9"/>
          <p:cNvSpPr txBox="1"/>
          <p:nvPr/>
        </p:nvSpPr>
        <p:spPr>
          <a:xfrm>
            <a:off x="5296575" y="2035388"/>
            <a:ext cx="35361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196850" lvl="0" marL="2286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Interpretability vs Explainability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196850" lvl="0" marL="2286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Explanatory Model Analysis: Model Agnostic Introduction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196850" lvl="0" marL="2286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Feature Importance: The Most Favourite DS Tools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196850" lvl="0" marL="2286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Partial Dependence Plot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196850" lvl="0" marL="2286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Game Theory-Based Explanation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1968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LIME: Local Interpretable Model-Agnostic Explanation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968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Notes for Model Interpretation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0" l="0" r="0" t="5651"/>
          <a:stretch/>
        </p:blipFill>
        <p:spPr>
          <a:xfrm>
            <a:off x="0" y="145425"/>
            <a:ext cx="5143500" cy="48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46"/>
          <p:cNvGrpSpPr/>
          <p:nvPr/>
        </p:nvGrpSpPr>
        <p:grpSpPr>
          <a:xfrm>
            <a:off x="0" y="0"/>
            <a:ext cx="4024313" cy="5143500"/>
            <a:chOff x="0" y="0"/>
            <a:chExt cx="8048625" cy="10287000"/>
          </a:xfrm>
        </p:grpSpPr>
        <p:sp>
          <p:nvSpPr>
            <p:cNvPr id="391" name="Google Shape;391;p46"/>
            <p:cNvSpPr/>
            <p:nvPr/>
          </p:nvSpPr>
          <p:spPr>
            <a:xfrm>
              <a:off x="0" y="0"/>
              <a:ext cx="8048625" cy="10287000"/>
            </a:xfrm>
            <a:custGeom>
              <a:rect b="b" l="l" r="r" t="t"/>
              <a:pathLst>
                <a:path extrusionOk="0" h="10287000" w="8048625">
                  <a:moveTo>
                    <a:pt x="804862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8048625" y="0"/>
                  </a:lnTo>
                  <a:lnTo>
                    <a:pt x="8048625" y="1028700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6"/>
            <p:cNvSpPr/>
            <p:nvPr/>
          </p:nvSpPr>
          <p:spPr>
            <a:xfrm>
              <a:off x="0" y="607746"/>
              <a:ext cx="4599305" cy="9093200"/>
            </a:xfrm>
            <a:custGeom>
              <a:rect b="b" l="l" r="r" t="t"/>
              <a:pathLst>
                <a:path extrusionOk="0" h="9093200" w="4599305">
                  <a:moveTo>
                    <a:pt x="337351" y="9093199"/>
                  </a:moveTo>
                  <a:lnTo>
                    <a:pt x="0" y="9093199"/>
                  </a:lnTo>
                  <a:lnTo>
                    <a:pt x="0" y="6591299"/>
                  </a:lnTo>
                  <a:lnTo>
                    <a:pt x="145528" y="6591299"/>
                  </a:lnTo>
                  <a:lnTo>
                    <a:pt x="193028" y="6578599"/>
                  </a:lnTo>
                  <a:lnTo>
                    <a:pt x="287157" y="6578599"/>
                  </a:lnTo>
                  <a:lnTo>
                    <a:pt x="333760" y="6565899"/>
                  </a:lnTo>
                  <a:lnTo>
                    <a:pt x="380040" y="6565899"/>
                  </a:lnTo>
                  <a:lnTo>
                    <a:pt x="516809" y="6527799"/>
                  </a:lnTo>
                  <a:lnTo>
                    <a:pt x="561667" y="6527799"/>
                  </a:lnTo>
                  <a:lnTo>
                    <a:pt x="650210" y="6502399"/>
                  </a:lnTo>
                  <a:lnTo>
                    <a:pt x="693870" y="6476999"/>
                  </a:lnTo>
                  <a:lnTo>
                    <a:pt x="822253" y="6438899"/>
                  </a:lnTo>
                  <a:lnTo>
                    <a:pt x="864140" y="6413499"/>
                  </a:lnTo>
                  <a:lnTo>
                    <a:pt x="905552" y="6400799"/>
                  </a:lnTo>
                  <a:lnTo>
                    <a:pt x="946477" y="6375399"/>
                  </a:lnTo>
                  <a:lnTo>
                    <a:pt x="986903" y="6362699"/>
                  </a:lnTo>
                  <a:lnTo>
                    <a:pt x="1026816" y="6337299"/>
                  </a:lnTo>
                  <a:lnTo>
                    <a:pt x="1105055" y="6286499"/>
                  </a:lnTo>
                  <a:lnTo>
                    <a:pt x="1143356" y="6273799"/>
                  </a:lnTo>
                  <a:lnTo>
                    <a:pt x="1181095" y="6248399"/>
                  </a:lnTo>
                  <a:lnTo>
                    <a:pt x="1218258" y="6222999"/>
                  </a:lnTo>
                  <a:lnTo>
                    <a:pt x="1254834" y="6197599"/>
                  </a:lnTo>
                  <a:lnTo>
                    <a:pt x="1290810" y="6159499"/>
                  </a:lnTo>
                  <a:lnTo>
                    <a:pt x="1326173" y="6134099"/>
                  </a:lnTo>
                  <a:lnTo>
                    <a:pt x="1360910" y="6108699"/>
                  </a:lnTo>
                  <a:lnTo>
                    <a:pt x="1395010" y="6083299"/>
                  </a:lnTo>
                  <a:lnTo>
                    <a:pt x="1428460" y="6045199"/>
                  </a:lnTo>
                  <a:lnTo>
                    <a:pt x="1461246" y="6019799"/>
                  </a:lnTo>
                  <a:lnTo>
                    <a:pt x="1493357" y="5981699"/>
                  </a:lnTo>
                  <a:lnTo>
                    <a:pt x="1524781" y="5956299"/>
                  </a:lnTo>
                  <a:lnTo>
                    <a:pt x="1555503" y="5918199"/>
                  </a:lnTo>
                  <a:lnTo>
                    <a:pt x="1585513" y="5892799"/>
                  </a:lnTo>
                  <a:lnTo>
                    <a:pt x="1614796" y="5854699"/>
                  </a:lnTo>
                  <a:lnTo>
                    <a:pt x="1643342" y="5816599"/>
                  </a:lnTo>
                  <a:lnTo>
                    <a:pt x="1671137" y="5778499"/>
                  </a:lnTo>
                  <a:lnTo>
                    <a:pt x="1698168" y="5753099"/>
                  </a:lnTo>
                  <a:lnTo>
                    <a:pt x="1724423" y="5714999"/>
                  </a:lnTo>
                  <a:lnTo>
                    <a:pt x="1749891" y="5676899"/>
                  </a:lnTo>
                  <a:lnTo>
                    <a:pt x="1774557" y="5638799"/>
                  </a:lnTo>
                  <a:lnTo>
                    <a:pt x="1798409" y="5600699"/>
                  </a:lnTo>
                  <a:lnTo>
                    <a:pt x="1821435" y="5562599"/>
                  </a:lnTo>
                  <a:lnTo>
                    <a:pt x="1843623" y="5524499"/>
                  </a:lnTo>
                  <a:lnTo>
                    <a:pt x="1864960" y="5486399"/>
                  </a:lnTo>
                  <a:lnTo>
                    <a:pt x="1885433" y="5435599"/>
                  </a:lnTo>
                  <a:lnTo>
                    <a:pt x="1905029" y="5397499"/>
                  </a:lnTo>
                  <a:lnTo>
                    <a:pt x="1923737" y="5359399"/>
                  </a:lnTo>
                  <a:lnTo>
                    <a:pt x="1941543" y="5321299"/>
                  </a:lnTo>
                  <a:lnTo>
                    <a:pt x="1958435" y="5270499"/>
                  </a:lnTo>
                  <a:lnTo>
                    <a:pt x="1974401" y="5232399"/>
                  </a:lnTo>
                  <a:lnTo>
                    <a:pt x="1989427" y="5181599"/>
                  </a:lnTo>
                  <a:lnTo>
                    <a:pt x="2003503" y="5143499"/>
                  </a:lnTo>
                  <a:lnTo>
                    <a:pt x="2016613" y="5105399"/>
                  </a:lnTo>
                  <a:lnTo>
                    <a:pt x="2028747" y="5054599"/>
                  </a:lnTo>
                  <a:lnTo>
                    <a:pt x="2039892" y="5003799"/>
                  </a:lnTo>
                  <a:lnTo>
                    <a:pt x="2050035" y="4965699"/>
                  </a:lnTo>
                  <a:lnTo>
                    <a:pt x="2059164" y="4914899"/>
                  </a:lnTo>
                  <a:lnTo>
                    <a:pt x="2067265" y="4876799"/>
                  </a:lnTo>
                  <a:lnTo>
                    <a:pt x="2074328" y="4825999"/>
                  </a:lnTo>
                  <a:lnTo>
                    <a:pt x="2080338" y="4775199"/>
                  </a:lnTo>
                  <a:lnTo>
                    <a:pt x="2085283" y="4737099"/>
                  </a:lnTo>
                  <a:lnTo>
                    <a:pt x="2089152" y="4686299"/>
                  </a:lnTo>
                  <a:lnTo>
                    <a:pt x="2091930" y="4635499"/>
                  </a:lnTo>
                  <a:lnTo>
                    <a:pt x="2093607" y="4584699"/>
                  </a:lnTo>
                  <a:lnTo>
                    <a:pt x="2094168" y="4546599"/>
                  </a:lnTo>
                  <a:lnTo>
                    <a:pt x="2093611" y="4495799"/>
                  </a:lnTo>
                  <a:lnTo>
                    <a:pt x="2091946" y="4444999"/>
                  </a:lnTo>
                  <a:lnTo>
                    <a:pt x="2089187" y="4394199"/>
                  </a:lnTo>
                  <a:lnTo>
                    <a:pt x="2085346" y="4356099"/>
                  </a:lnTo>
                  <a:lnTo>
                    <a:pt x="2080434" y="4305299"/>
                  </a:lnTo>
                  <a:lnTo>
                    <a:pt x="2074464" y="4254499"/>
                  </a:lnTo>
                  <a:lnTo>
                    <a:pt x="2067448" y="4216399"/>
                  </a:lnTo>
                  <a:lnTo>
                    <a:pt x="2059399" y="4165599"/>
                  </a:lnTo>
                  <a:lnTo>
                    <a:pt x="2050328" y="4114799"/>
                  </a:lnTo>
                  <a:lnTo>
                    <a:pt x="2040248" y="4076699"/>
                  </a:lnTo>
                  <a:lnTo>
                    <a:pt x="2029170" y="4025899"/>
                  </a:lnTo>
                  <a:lnTo>
                    <a:pt x="2017108" y="3987799"/>
                  </a:lnTo>
                  <a:lnTo>
                    <a:pt x="2004073" y="3936999"/>
                  </a:lnTo>
                  <a:lnTo>
                    <a:pt x="1990077" y="3898899"/>
                  </a:lnTo>
                  <a:lnTo>
                    <a:pt x="1975134" y="3860799"/>
                  </a:lnTo>
                  <a:lnTo>
                    <a:pt x="1959254" y="3809999"/>
                  </a:lnTo>
                  <a:lnTo>
                    <a:pt x="1942450" y="3771899"/>
                  </a:lnTo>
                  <a:lnTo>
                    <a:pt x="1924734" y="3733799"/>
                  </a:lnTo>
                  <a:lnTo>
                    <a:pt x="1906119" y="3682999"/>
                  </a:lnTo>
                  <a:lnTo>
                    <a:pt x="1886617" y="3644899"/>
                  </a:lnTo>
                  <a:lnTo>
                    <a:pt x="1866239" y="3606799"/>
                  </a:lnTo>
                  <a:lnTo>
                    <a:pt x="1844999" y="3568699"/>
                  </a:lnTo>
                  <a:lnTo>
                    <a:pt x="1822908" y="3530599"/>
                  </a:lnTo>
                  <a:lnTo>
                    <a:pt x="1799978" y="3492499"/>
                  </a:lnTo>
                  <a:lnTo>
                    <a:pt x="1776222" y="3454399"/>
                  </a:lnTo>
                  <a:lnTo>
                    <a:pt x="1751652" y="3416299"/>
                  </a:lnTo>
                  <a:lnTo>
                    <a:pt x="1726280" y="3378199"/>
                  </a:lnTo>
                  <a:lnTo>
                    <a:pt x="1700118" y="3340099"/>
                  </a:lnTo>
                  <a:lnTo>
                    <a:pt x="1673178" y="3301999"/>
                  </a:lnTo>
                  <a:lnTo>
                    <a:pt x="1645473" y="3263899"/>
                  </a:lnTo>
                  <a:lnTo>
                    <a:pt x="1617015" y="3225799"/>
                  </a:lnTo>
                  <a:lnTo>
                    <a:pt x="1587817" y="3200399"/>
                  </a:lnTo>
                  <a:lnTo>
                    <a:pt x="1557889" y="3162299"/>
                  </a:lnTo>
                  <a:lnTo>
                    <a:pt x="1527245" y="3136899"/>
                  </a:lnTo>
                  <a:lnTo>
                    <a:pt x="1495896" y="3098799"/>
                  </a:lnTo>
                  <a:lnTo>
                    <a:pt x="1463855" y="3073399"/>
                  </a:lnTo>
                  <a:lnTo>
                    <a:pt x="1431135" y="3035299"/>
                  </a:lnTo>
                  <a:lnTo>
                    <a:pt x="1397746" y="3009899"/>
                  </a:lnTo>
                  <a:lnTo>
                    <a:pt x="1363702" y="2971799"/>
                  </a:lnTo>
                  <a:lnTo>
                    <a:pt x="1329015" y="2946399"/>
                  </a:lnTo>
                  <a:lnTo>
                    <a:pt x="1293696" y="2920999"/>
                  </a:lnTo>
                  <a:lnTo>
                    <a:pt x="1257758" y="2895599"/>
                  </a:lnTo>
                  <a:lnTo>
                    <a:pt x="1221214" y="2870199"/>
                  </a:lnTo>
                  <a:lnTo>
                    <a:pt x="1184075" y="2844799"/>
                  </a:lnTo>
                  <a:lnTo>
                    <a:pt x="1146354" y="2819399"/>
                  </a:lnTo>
                  <a:lnTo>
                    <a:pt x="1108062" y="2793999"/>
                  </a:lnTo>
                  <a:lnTo>
                    <a:pt x="1029817" y="2743199"/>
                  </a:lnTo>
                  <a:lnTo>
                    <a:pt x="989888" y="2730499"/>
                  </a:lnTo>
                  <a:lnTo>
                    <a:pt x="949438" y="2705099"/>
                  </a:lnTo>
                  <a:lnTo>
                    <a:pt x="908478" y="2692399"/>
                  </a:lnTo>
                  <a:lnTo>
                    <a:pt x="867022" y="2666999"/>
                  </a:lnTo>
                  <a:lnTo>
                    <a:pt x="825080" y="2654299"/>
                  </a:lnTo>
                  <a:lnTo>
                    <a:pt x="782666" y="2628899"/>
                  </a:lnTo>
                  <a:lnTo>
                    <a:pt x="739792" y="2616199"/>
                  </a:lnTo>
                  <a:lnTo>
                    <a:pt x="427804" y="2527299"/>
                  </a:lnTo>
                  <a:lnTo>
                    <a:pt x="381685" y="2527299"/>
                  </a:lnTo>
                  <a:lnTo>
                    <a:pt x="335216" y="2514599"/>
                  </a:lnTo>
                  <a:lnTo>
                    <a:pt x="288408" y="2514599"/>
                  </a:lnTo>
                  <a:lnTo>
                    <a:pt x="241274" y="2501899"/>
                  </a:lnTo>
                  <a:lnTo>
                    <a:pt x="0" y="2501899"/>
                  </a:lnTo>
                  <a:lnTo>
                    <a:pt x="0" y="0"/>
                  </a:lnTo>
                  <a:lnTo>
                    <a:pt x="384810" y="0"/>
                  </a:lnTo>
                  <a:lnTo>
                    <a:pt x="432163" y="12699"/>
                  </a:lnTo>
                  <a:lnTo>
                    <a:pt x="526457" y="12699"/>
                  </a:lnTo>
                  <a:lnTo>
                    <a:pt x="573394" y="25399"/>
                  </a:lnTo>
                  <a:lnTo>
                    <a:pt x="620186" y="25399"/>
                  </a:lnTo>
                  <a:lnTo>
                    <a:pt x="666831" y="38099"/>
                  </a:lnTo>
                  <a:lnTo>
                    <a:pt x="713328" y="38099"/>
                  </a:lnTo>
                  <a:lnTo>
                    <a:pt x="759673" y="50799"/>
                  </a:lnTo>
                  <a:lnTo>
                    <a:pt x="805864" y="50799"/>
                  </a:lnTo>
                  <a:lnTo>
                    <a:pt x="897775" y="76199"/>
                  </a:lnTo>
                  <a:lnTo>
                    <a:pt x="943490" y="76199"/>
                  </a:lnTo>
                  <a:lnTo>
                    <a:pt x="1124686" y="126999"/>
                  </a:lnTo>
                  <a:lnTo>
                    <a:pt x="1169557" y="126999"/>
                  </a:lnTo>
                  <a:lnTo>
                    <a:pt x="1434998" y="203199"/>
                  </a:lnTo>
                  <a:lnTo>
                    <a:pt x="1478584" y="228599"/>
                  </a:lnTo>
                  <a:lnTo>
                    <a:pt x="1650969" y="279399"/>
                  </a:lnTo>
                  <a:lnTo>
                    <a:pt x="1693564" y="304799"/>
                  </a:lnTo>
                  <a:lnTo>
                    <a:pt x="1778132" y="330199"/>
                  </a:lnTo>
                  <a:lnTo>
                    <a:pt x="1820101" y="355599"/>
                  </a:lnTo>
                  <a:lnTo>
                    <a:pt x="1861857" y="368299"/>
                  </a:lnTo>
                  <a:lnTo>
                    <a:pt x="1903398" y="393699"/>
                  </a:lnTo>
                  <a:lnTo>
                    <a:pt x="1944720" y="406399"/>
                  </a:lnTo>
                  <a:lnTo>
                    <a:pt x="1985822" y="431799"/>
                  </a:lnTo>
                  <a:lnTo>
                    <a:pt x="2026700" y="444499"/>
                  </a:lnTo>
                  <a:lnTo>
                    <a:pt x="2067353" y="469899"/>
                  </a:lnTo>
                  <a:lnTo>
                    <a:pt x="2107778" y="482599"/>
                  </a:lnTo>
                  <a:lnTo>
                    <a:pt x="2187933" y="533399"/>
                  </a:lnTo>
                  <a:lnTo>
                    <a:pt x="2227659" y="546099"/>
                  </a:lnTo>
                  <a:lnTo>
                    <a:pt x="2345399" y="622299"/>
                  </a:lnTo>
                  <a:lnTo>
                    <a:pt x="2384159" y="634999"/>
                  </a:lnTo>
                  <a:lnTo>
                    <a:pt x="2536693" y="736599"/>
                  </a:lnTo>
                  <a:lnTo>
                    <a:pt x="2685104" y="838199"/>
                  </a:lnTo>
                  <a:lnTo>
                    <a:pt x="2793611" y="914399"/>
                  </a:lnTo>
                  <a:lnTo>
                    <a:pt x="2864578" y="965199"/>
                  </a:lnTo>
                  <a:lnTo>
                    <a:pt x="2899643" y="1003299"/>
                  </a:lnTo>
                  <a:lnTo>
                    <a:pt x="3003133" y="1079499"/>
                  </a:lnTo>
                  <a:lnTo>
                    <a:pt x="3037053" y="1117599"/>
                  </a:lnTo>
                  <a:lnTo>
                    <a:pt x="3104014" y="1168399"/>
                  </a:lnTo>
                  <a:lnTo>
                    <a:pt x="3137050" y="1206499"/>
                  </a:lnTo>
                  <a:lnTo>
                    <a:pt x="3169787" y="1231899"/>
                  </a:lnTo>
                  <a:lnTo>
                    <a:pt x="3202221" y="1269999"/>
                  </a:lnTo>
                  <a:lnTo>
                    <a:pt x="3234350" y="1295399"/>
                  </a:lnTo>
                  <a:lnTo>
                    <a:pt x="3266172" y="1333499"/>
                  </a:lnTo>
                  <a:lnTo>
                    <a:pt x="3297685" y="1358899"/>
                  </a:lnTo>
                  <a:lnTo>
                    <a:pt x="3328886" y="1396999"/>
                  </a:lnTo>
                  <a:lnTo>
                    <a:pt x="3359772" y="1422399"/>
                  </a:lnTo>
                  <a:lnTo>
                    <a:pt x="3390341" y="1460499"/>
                  </a:lnTo>
                  <a:lnTo>
                    <a:pt x="3420590" y="1485899"/>
                  </a:lnTo>
                  <a:lnTo>
                    <a:pt x="3450518" y="1523999"/>
                  </a:lnTo>
                  <a:lnTo>
                    <a:pt x="3480121" y="1562099"/>
                  </a:lnTo>
                  <a:lnTo>
                    <a:pt x="3509397" y="1587499"/>
                  </a:lnTo>
                  <a:lnTo>
                    <a:pt x="3538344" y="1625599"/>
                  </a:lnTo>
                  <a:lnTo>
                    <a:pt x="3566959" y="1663699"/>
                  </a:lnTo>
                  <a:lnTo>
                    <a:pt x="3595239" y="1701799"/>
                  </a:lnTo>
                  <a:lnTo>
                    <a:pt x="3623183" y="1727199"/>
                  </a:lnTo>
                  <a:lnTo>
                    <a:pt x="3650788" y="1765299"/>
                  </a:lnTo>
                  <a:lnTo>
                    <a:pt x="3678051" y="1803399"/>
                  </a:lnTo>
                  <a:lnTo>
                    <a:pt x="3704969" y="1841499"/>
                  </a:lnTo>
                  <a:lnTo>
                    <a:pt x="3731541" y="1879599"/>
                  </a:lnTo>
                  <a:lnTo>
                    <a:pt x="3757764" y="1904999"/>
                  </a:lnTo>
                  <a:lnTo>
                    <a:pt x="3783635" y="1943099"/>
                  </a:lnTo>
                  <a:lnTo>
                    <a:pt x="3809152" y="1981199"/>
                  </a:lnTo>
                  <a:lnTo>
                    <a:pt x="3834313" y="2019299"/>
                  </a:lnTo>
                  <a:lnTo>
                    <a:pt x="3859114" y="2057399"/>
                  </a:lnTo>
                  <a:lnTo>
                    <a:pt x="3883554" y="2095499"/>
                  </a:lnTo>
                  <a:lnTo>
                    <a:pt x="3907630" y="2133599"/>
                  </a:lnTo>
                  <a:lnTo>
                    <a:pt x="3931339" y="2171699"/>
                  </a:lnTo>
                  <a:lnTo>
                    <a:pt x="3954680" y="2209799"/>
                  </a:lnTo>
                  <a:lnTo>
                    <a:pt x="3977649" y="2247899"/>
                  </a:lnTo>
                  <a:lnTo>
                    <a:pt x="4000244" y="2285999"/>
                  </a:lnTo>
                  <a:lnTo>
                    <a:pt x="4022463" y="2324099"/>
                  </a:lnTo>
                  <a:lnTo>
                    <a:pt x="4044303" y="2362199"/>
                  </a:lnTo>
                  <a:lnTo>
                    <a:pt x="4065762" y="2412999"/>
                  </a:lnTo>
                  <a:lnTo>
                    <a:pt x="4086837" y="2451099"/>
                  </a:lnTo>
                  <a:lnTo>
                    <a:pt x="4107526" y="2489199"/>
                  </a:lnTo>
                  <a:lnTo>
                    <a:pt x="4127826" y="2527299"/>
                  </a:lnTo>
                  <a:lnTo>
                    <a:pt x="4147735" y="2565399"/>
                  </a:lnTo>
                  <a:lnTo>
                    <a:pt x="4167251" y="2603499"/>
                  </a:lnTo>
                  <a:lnTo>
                    <a:pt x="4186370" y="2654299"/>
                  </a:lnTo>
                  <a:lnTo>
                    <a:pt x="4205091" y="2692399"/>
                  </a:lnTo>
                  <a:lnTo>
                    <a:pt x="4223410" y="2730499"/>
                  </a:lnTo>
                  <a:lnTo>
                    <a:pt x="4241326" y="2781299"/>
                  </a:lnTo>
                  <a:lnTo>
                    <a:pt x="4258837" y="2819399"/>
                  </a:lnTo>
                  <a:lnTo>
                    <a:pt x="4275938" y="2857499"/>
                  </a:lnTo>
                  <a:lnTo>
                    <a:pt x="4292629" y="2895599"/>
                  </a:lnTo>
                  <a:lnTo>
                    <a:pt x="4308906" y="2946399"/>
                  </a:lnTo>
                  <a:lnTo>
                    <a:pt x="4324768" y="2984499"/>
                  </a:lnTo>
                  <a:lnTo>
                    <a:pt x="4340211" y="3035299"/>
                  </a:lnTo>
                  <a:lnTo>
                    <a:pt x="4355233" y="3073399"/>
                  </a:lnTo>
                  <a:lnTo>
                    <a:pt x="4369832" y="3111499"/>
                  </a:lnTo>
                  <a:lnTo>
                    <a:pt x="4384005" y="3162299"/>
                  </a:lnTo>
                  <a:lnTo>
                    <a:pt x="4397750" y="3200399"/>
                  </a:lnTo>
                  <a:lnTo>
                    <a:pt x="4411064" y="3251199"/>
                  </a:lnTo>
                  <a:lnTo>
                    <a:pt x="4423945" y="3289299"/>
                  </a:lnTo>
                  <a:lnTo>
                    <a:pt x="4436390" y="3340099"/>
                  </a:lnTo>
                  <a:lnTo>
                    <a:pt x="4448397" y="3378199"/>
                  </a:lnTo>
                  <a:lnTo>
                    <a:pt x="4459964" y="3428999"/>
                  </a:lnTo>
                  <a:lnTo>
                    <a:pt x="4471088" y="3467099"/>
                  </a:lnTo>
                  <a:lnTo>
                    <a:pt x="4481766" y="3517899"/>
                  </a:lnTo>
                  <a:lnTo>
                    <a:pt x="4491996" y="3555999"/>
                  </a:lnTo>
                  <a:lnTo>
                    <a:pt x="4501775" y="3606799"/>
                  </a:lnTo>
                  <a:lnTo>
                    <a:pt x="4511102" y="3644899"/>
                  </a:lnTo>
                  <a:lnTo>
                    <a:pt x="4519973" y="3695699"/>
                  </a:lnTo>
                  <a:lnTo>
                    <a:pt x="4528386" y="3746499"/>
                  </a:lnTo>
                  <a:lnTo>
                    <a:pt x="4536339" y="3784599"/>
                  </a:lnTo>
                  <a:lnTo>
                    <a:pt x="4543829" y="3835399"/>
                  </a:lnTo>
                  <a:lnTo>
                    <a:pt x="4550853" y="3886199"/>
                  </a:lnTo>
                  <a:lnTo>
                    <a:pt x="4557410" y="3924299"/>
                  </a:lnTo>
                  <a:lnTo>
                    <a:pt x="4563497" y="3975099"/>
                  </a:lnTo>
                  <a:lnTo>
                    <a:pt x="4569111" y="4025899"/>
                  </a:lnTo>
                  <a:lnTo>
                    <a:pt x="4574250" y="4063999"/>
                  </a:lnTo>
                  <a:lnTo>
                    <a:pt x="4578911" y="4114799"/>
                  </a:lnTo>
                  <a:lnTo>
                    <a:pt x="4583092" y="4165599"/>
                  </a:lnTo>
                  <a:lnTo>
                    <a:pt x="4586790" y="4203699"/>
                  </a:lnTo>
                  <a:lnTo>
                    <a:pt x="4590003" y="4254499"/>
                  </a:lnTo>
                  <a:lnTo>
                    <a:pt x="4592729" y="4305299"/>
                  </a:lnTo>
                  <a:lnTo>
                    <a:pt x="4594964" y="4356099"/>
                  </a:lnTo>
                  <a:lnTo>
                    <a:pt x="4596707" y="4394199"/>
                  </a:lnTo>
                  <a:lnTo>
                    <a:pt x="4597956" y="4444999"/>
                  </a:lnTo>
                  <a:lnTo>
                    <a:pt x="4598706" y="4495799"/>
                  </a:lnTo>
                  <a:lnTo>
                    <a:pt x="4598957" y="4546599"/>
                  </a:lnTo>
                  <a:lnTo>
                    <a:pt x="4598835" y="4597399"/>
                  </a:lnTo>
                  <a:lnTo>
                    <a:pt x="4598209" y="4635499"/>
                  </a:lnTo>
                  <a:lnTo>
                    <a:pt x="4597083" y="4686299"/>
                  </a:lnTo>
                  <a:lnTo>
                    <a:pt x="4595459" y="4737099"/>
                  </a:lnTo>
                  <a:lnTo>
                    <a:pt x="4593339" y="4787899"/>
                  </a:lnTo>
                  <a:lnTo>
                    <a:pt x="4590725" y="4825999"/>
                  </a:lnTo>
                  <a:lnTo>
                    <a:pt x="4587621" y="4876799"/>
                  </a:lnTo>
                  <a:lnTo>
                    <a:pt x="4584029" y="4927599"/>
                  </a:lnTo>
                  <a:lnTo>
                    <a:pt x="4579951" y="4978399"/>
                  </a:lnTo>
                  <a:lnTo>
                    <a:pt x="4575390" y="5016499"/>
                  </a:lnTo>
                  <a:lnTo>
                    <a:pt x="4570348" y="5067299"/>
                  </a:lnTo>
                  <a:lnTo>
                    <a:pt x="4564828" y="5118099"/>
                  </a:lnTo>
                  <a:lnTo>
                    <a:pt x="4558832" y="5156199"/>
                  </a:lnTo>
                  <a:lnTo>
                    <a:pt x="4552364" y="5206999"/>
                  </a:lnTo>
                  <a:lnTo>
                    <a:pt x="4545424" y="5257799"/>
                  </a:lnTo>
                  <a:lnTo>
                    <a:pt x="4538016" y="5295899"/>
                  </a:lnTo>
                  <a:lnTo>
                    <a:pt x="4530143" y="5346699"/>
                  </a:lnTo>
                  <a:lnTo>
                    <a:pt x="4521806" y="5397499"/>
                  </a:lnTo>
                  <a:lnTo>
                    <a:pt x="4513009" y="5435599"/>
                  </a:lnTo>
                  <a:lnTo>
                    <a:pt x="4503754" y="5486399"/>
                  </a:lnTo>
                  <a:lnTo>
                    <a:pt x="4494043" y="5524499"/>
                  </a:lnTo>
                  <a:lnTo>
                    <a:pt x="4483879" y="5575299"/>
                  </a:lnTo>
                  <a:lnTo>
                    <a:pt x="4473264" y="5613399"/>
                  </a:lnTo>
                  <a:lnTo>
                    <a:pt x="4462201" y="5664199"/>
                  </a:lnTo>
                  <a:lnTo>
                    <a:pt x="4450692" y="5702299"/>
                  </a:lnTo>
                  <a:lnTo>
                    <a:pt x="4438741" y="5753099"/>
                  </a:lnTo>
                  <a:lnTo>
                    <a:pt x="4426348" y="5791199"/>
                  </a:lnTo>
                  <a:lnTo>
                    <a:pt x="4413518" y="5841999"/>
                  </a:lnTo>
                  <a:lnTo>
                    <a:pt x="4400252" y="5880099"/>
                  </a:lnTo>
                  <a:lnTo>
                    <a:pt x="4386553" y="5930899"/>
                  </a:lnTo>
                  <a:lnTo>
                    <a:pt x="4372423" y="5968999"/>
                  </a:lnTo>
                  <a:lnTo>
                    <a:pt x="4357865" y="6019799"/>
                  </a:lnTo>
                  <a:lnTo>
                    <a:pt x="4342881" y="6057899"/>
                  </a:lnTo>
                  <a:lnTo>
                    <a:pt x="4327475" y="6095999"/>
                  </a:lnTo>
                  <a:lnTo>
                    <a:pt x="4311647" y="6146799"/>
                  </a:lnTo>
                  <a:lnTo>
                    <a:pt x="4295402" y="6184899"/>
                  </a:lnTo>
                  <a:lnTo>
                    <a:pt x="4278741" y="6235699"/>
                  </a:lnTo>
                  <a:lnTo>
                    <a:pt x="4261667" y="6273799"/>
                  </a:lnTo>
                  <a:lnTo>
                    <a:pt x="4244182" y="6311899"/>
                  </a:lnTo>
                  <a:lnTo>
                    <a:pt x="4226290" y="6349999"/>
                  </a:lnTo>
                  <a:lnTo>
                    <a:pt x="4207991" y="6400799"/>
                  </a:lnTo>
                  <a:lnTo>
                    <a:pt x="4189290" y="6438899"/>
                  </a:lnTo>
                  <a:lnTo>
                    <a:pt x="4170188" y="6476999"/>
                  </a:lnTo>
                  <a:lnTo>
                    <a:pt x="4150688" y="6515099"/>
                  </a:lnTo>
                  <a:lnTo>
                    <a:pt x="4130792" y="6565899"/>
                  </a:lnTo>
                  <a:lnTo>
                    <a:pt x="4110504" y="6603999"/>
                  </a:lnTo>
                  <a:lnTo>
                    <a:pt x="4089825" y="6642099"/>
                  </a:lnTo>
                  <a:lnTo>
                    <a:pt x="4068757" y="6680199"/>
                  </a:lnTo>
                  <a:lnTo>
                    <a:pt x="4047305" y="6718299"/>
                  </a:lnTo>
                  <a:lnTo>
                    <a:pt x="4025469" y="6756399"/>
                  </a:lnTo>
                  <a:lnTo>
                    <a:pt x="4003252" y="6807199"/>
                  </a:lnTo>
                  <a:lnTo>
                    <a:pt x="3980658" y="6845299"/>
                  </a:lnTo>
                  <a:lnTo>
                    <a:pt x="3957688" y="6883399"/>
                  </a:lnTo>
                  <a:lnTo>
                    <a:pt x="3934345" y="6921499"/>
                  </a:lnTo>
                  <a:lnTo>
                    <a:pt x="3910631" y="6959599"/>
                  </a:lnTo>
                  <a:lnTo>
                    <a:pt x="3886550" y="6997699"/>
                  </a:lnTo>
                  <a:lnTo>
                    <a:pt x="3862103" y="7035799"/>
                  </a:lnTo>
                  <a:lnTo>
                    <a:pt x="3837292" y="7073899"/>
                  </a:lnTo>
                  <a:lnTo>
                    <a:pt x="3812122" y="7111999"/>
                  </a:lnTo>
                  <a:lnTo>
                    <a:pt x="3786593" y="7150099"/>
                  </a:lnTo>
                  <a:lnTo>
                    <a:pt x="3760709" y="7175499"/>
                  </a:lnTo>
                  <a:lnTo>
                    <a:pt x="3734472" y="7213599"/>
                  </a:lnTo>
                  <a:lnTo>
                    <a:pt x="3707884" y="7251699"/>
                  </a:lnTo>
                  <a:lnTo>
                    <a:pt x="3680948" y="7289799"/>
                  </a:lnTo>
                  <a:lnTo>
                    <a:pt x="3653667" y="7327899"/>
                  </a:lnTo>
                  <a:lnTo>
                    <a:pt x="3626043" y="7365999"/>
                  </a:lnTo>
                  <a:lnTo>
                    <a:pt x="3598078" y="7391399"/>
                  </a:lnTo>
                  <a:lnTo>
                    <a:pt x="3569776" y="7429499"/>
                  </a:lnTo>
                  <a:lnTo>
                    <a:pt x="3541138" y="7467599"/>
                  </a:lnTo>
                  <a:lnTo>
                    <a:pt x="3512167" y="7492999"/>
                  </a:lnTo>
                  <a:lnTo>
                    <a:pt x="3482865" y="7531099"/>
                  </a:lnTo>
                  <a:lnTo>
                    <a:pt x="3453235" y="7569199"/>
                  </a:lnTo>
                  <a:lnTo>
                    <a:pt x="3423280" y="7594599"/>
                  </a:lnTo>
                  <a:lnTo>
                    <a:pt x="3393003" y="7632699"/>
                  </a:lnTo>
                  <a:lnTo>
                    <a:pt x="3362404" y="7670799"/>
                  </a:lnTo>
                  <a:lnTo>
                    <a:pt x="3331488" y="7696199"/>
                  </a:lnTo>
                  <a:lnTo>
                    <a:pt x="3300256" y="7734299"/>
                  </a:lnTo>
                  <a:lnTo>
                    <a:pt x="3268711" y="7759699"/>
                  </a:lnTo>
                  <a:lnTo>
                    <a:pt x="3236856" y="7797799"/>
                  </a:lnTo>
                  <a:lnTo>
                    <a:pt x="3204693" y="7823199"/>
                  </a:lnTo>
                  <a:lnTo>
                    <a:pt x="3172224" y="7861299"/>
                  </a:lnTo>
                  <a:lnTo>
                    <a:pt x="3106381" y="7912099"/>
                  </a:lnTo>
                  <a:lnTo>
                    <a:pt x="3073011" y="7950199"/>
                  </a:lnTo>
                  <a:lnTo>
                    <a:pt x="3005387" y="8000999"/>
                  </a:lnTo>
                  <a:lnTo>
                    <a:pt x="2971139" y="8039099"/>
                  </a:lnTo>
                  <a:lnTo>
                    <a:pt x="2866675" y="8115299"/>
                  </a:lnTo>
                  <a:lnTo>
                    <a:pt x="2831290" y="8153399"/>
                  </a:lnTo>
                  <a:lnTo>
                    <a:pt x="2723477" y="8229599"/>
                  </a:lnTo>
                  <a:lnTo>
                    <a:pt x="2575952" y="8331199"/>
                  </a:lnTo>
                  <a:lnTo>
                    <a:pt x="2424261" y="8432799"/>
                  </a:lnTo>
                  <a:lnTo>
                    <a:pt x="2385706" y="8458199"/>
                  </a:lnTo>
                  <a:lnTo>
                    <a:pt x="2346904" y="8470899"/>
                  </a:lnTo>
                  <a:lnTo>
                    <a:pt x="2229034" y="8547099"/>
                  </a:lnTo>
                  <a:lnTo>
                    <a:pt x="2189265" y="8559799"/>
                  </a:lnTo>
                  <a:lnTo>
                    <a:pt x="2109023" y="8610599"/>
                  </a:lnTo>
                  <a:lnTo>
                    <a:pt x="2068555" y="8623299"/>
                  </a:lnTo>
                  <a:lnTo>
                    <a:pt x="2027860" y="8648699"/>
                  </a:lnTo>
                  <a:lnTo>
                    <a:pt x="1986939" y="8661399"/>
                  </a:lnTo>
                  <a:lnTo>
                    <a:pt x="1945796" y="8686799"/>
                  </a:lnTo>
                  <a:lnTo>
                    <a:pt x="1904432" y="8699499"/>
                  </a:lnTo>
                  <a:lnTo>
                    <a:pt x="1862850" y="8724899"/>
                  </a:lnTo>
                  <a:lnTo>
                    <a:pt x="1821053" y="8737599"/>
                  </a:lnTo>
                  <a:lnTo>
                    <a:pt x="1779043" y="8762999"/>
                  </a:lnTo>
                  <a:lnTo>
                    <a:pt x="1694396" y="8788399"/>
                  </a:lnTo>
                  <a:lnTo>
                    <a:pt x="1651762" y="8813799"/>
                  </a:lnTo>
                  <a:lnTo>
                    <a:pt x="1435605" y="8877299"/>
                  </a:lnTo>
                  <a:lnTo>
                    <a:pt x="1391792" y="8902699"/>
                  </a:lnTo>
                  <a:lnTo>
                    <a:pt x="1214690" y="8953499"/>
                  </a:lnTo>
                  <a:lnTo>
                    <a:pt x="1169964" y="8953499"/>
                  </a:lnTo>
                  <a:lnTo>
                    <a:pt x="943755" y="9016999"/>
                  </a:lnTo>
                  <a:lnTo>
                    <a:pt x="898015" y="9016999"/>
                  </a:lnTo>
                  <a:lnTo>
                    <a:pt x="806056" y="9042399"/>
                  </a:lnTo>
                  <a:lnTo>
                    <a:pt x="759843" y="9042399"/>
                  </a:lnTo>
                  <a:lnTo>
                    <a:pt x="713477" y="9055099"/>
                  </a:lnTo>
                  <a:lnTo>
                    <a:pt x="666961" y="9055099"/>
                  </a:lnTo>
                  <a:lnTo>
                    <a:pt x="620297" y="9067799"/>
                  </a:lnTo>
                  <a:lnTo>
                    <a:pt x="526536" y="9067799"/>
                  </a:lnTo>
                  <a:lnTo>
                    <a:pt x="479444" y="9080499"/>
                  </a:lnTo>
                  <a:lnTo>
                    <a:pt x="384849" y="9080499"/>
                  </a:lnTo>
                  <a:lnTo>
                    <a:pt x="337351" y="9093199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6"/>
            <p:cNvSpPr/>
            <p:nvPr/>
          </p:nvSpPr>
          <p:spPr>
            <a:xfrm>
              <a:off x="5036088" y="7438461"/>
              <a:ext cx="1819909" cy="1819909"/>
            </a:xfrm>
            <a:custGeom>
              <a:rect b="b" l="l" r="r" t="t"/>
              <a:pathLst>
                <a:path extrusionOk="0" h="1819909" w="1819909">
                  <a:moveTo>
                    <a:pt x="909919" y="1819838"/>
                  </a:moveTo>
                  <a:lnTo>
                    <a:pt x="865271" y="1818743"/>
                  </a:lnTo>
                  <a:lnTo>
                    <a:pt x="820732" y="1815456"/>
                  </a:lnTo>
                  <a:lnTo>
                    <a:pt x="776405" y="1809989"/>
                  </a:lnTo>
                  <a:lnTo>
                    <a:pt x="732401" y="1802353"/>
                  </a:lnTo>
                  <a:lnTo>
                    <a:pt x="688827" y="1792570"/>
                  </a:lnTo>
                  <a:lnTo>
                    <a:pt x="645784" y="1780657"/>
                  </a:lnTo>
                  <a:lnTo>
                    <a:pt x="603378" y="1766648"/>
                  </a:lnTo>
                  <a:lnTo>
                    <a:pt x="561707" y="1750575"/>
                  </a:lnTo>
                  <a:lnTo>
                    <a:pt x="520877" y="1732475"/>
                  </a:lnTo>
                  <a:lnTo>
                    <a:pt x="480987" y="1712395"/>
                  </a:lnTo>
                  <a:lnTo>
                    <a:pt x="442126" y="1690382"/>
                  </a:lnTo>
                  <a:lnTo>
                    <a:pt x="404393" y="1666488"/>
                  </a:lnTo>
                  <a:lnTo>
                    <a:pt x="367880" y="1640773"/>
                  </a:lnTo>
                  <a:lnTo>
                    <a:pt x="332672" y="1613298"/>
                  </a:lnTo>
                  <a:lnTo>
                    <a:pt x="298855" y="1584126"/>
                  </a:lnTo>
                  <a:lnTo>
                    <a:pt x="266509" y="1553330"/>
                  </a:lnTo>
                  <a:lnTo>
                    <a:pt x="235713" y="1520984"/>
                  </a:lnTo>
                  <a:lnTo>
                    <a:pt x="206542" y="1487164"/>
                  </a:lnTo>
                  <a:lnTo>
                    <a:pt x="179065" y="1451958"/>
                  </a:lnTo>
                  <a:lnTo>
                    <a:pt x="153349" y="1415445"/>
                  </a:lnTo>
                  <a:lnTo>
                    <a:pt x="129455" y="1377712"/>
                  </a:lnTo>
                  <a:lnTo>
                    <a:pt x="107442" y="1338851"/>
                  </a:lnTo>
                  <a:lnTo>
                    <a:pt x="87362" y="1298960"/>
                  </a:lnTo>
                  <a:lnTo>
                    <a:pt x="69263" y="1258130"/>
                  </a:lnTo>
                  <a:lnTo>
                    <a:pt x="53190" y="1216460"/>
                  </a:lnTo>
                  <a:lnTo>
                    <a:pt x="39180" y="1174054"/>
                  </a:lnTo>
                  <a:lnTo>
                    <a:pt x="27269" y="1131011"/>
                  </a:lnTo>
                  <a:lnTo>
                    <a:pt x="17483" y="1087437"/>
                  </a:lnTo>
                  <a:lnTo>
                    <a:pt x="9848" y="1043433"/>
                  </a:lnTo>
                  <a:lnTo>
                    <a:pt x="4381" y="999106"/>
                  </a:lnTo>
                  <a:lnTo>
                    <a:pt x="1096" y="954567"/>
                  </a:lnTo>
                  <a:lnTo>
                    <a:pt x="0" y="909919"/>
                  </a:lnTo>
                  <a:lnTo>
                    <a:pt x="68" y="898753"/>
                  </a:lnTo>
                  <a:lnTo>
                    <a:pt x="1712" y="854121"/>
                  </a:lnTo>
                  <a:lnTo>
                    <a:pt x="5544" y="809625"/>
                  </a:lnTo>
                  <a:lnTo>
                    <a:pt x="11554" y="765369"/>
                  </a:lnTo>
                  <a:lnTo>
                    <a:pt x="19729" y="721464"/>
                  </a:lnTo>
                  <a:lnTo>
                    <a:pt x="30048" y="678011"/>
                  </a:lnTo>
                  <a:lnTo>
                    <a:pt x="42487" y="635118"/>
                  </a:lnTo>
                  <a:lnTo>
                    <a:pt x="57016" y="592885"/>
                  </a:lnTo>
                  <a:lnTo>
                    <a:pt x="73600" y="551417"/>
                  </a:lnTo>
                  <a:lnTo>
                    <a:pt x="92198" y="510813"/>
                  </a:lnTo>
                  <a:lnTo>
                    <a:pt x="112766" y="471169"/>
                  </a:lnTo>
                  <a:lnTo>
                    <a:pt x="135255" y="432583"/>
                  </a:lnTo>
                  <a:lnTo>
                    <a:pt x="159610" y="395148"/>
                  </a:lnTo>
                  <a:lnTo>
                    <a:pt x="185772" y="358952"/>
                  </a:lnTo>
                  <a:lnTo>
                    <a:pt x="213679" y="324083"/>
                  </a:lnTo>
                  <a:lnTo>
                    <a:pt x="243263" y="290626"/>
                  </a:lnTo>
                  <a:lnTo>
                    <a:pt x="274453" y="258661"/>
                  </a:lnTo>
                  <a:lnTo>
                    <a:pt x="307175" y="228265"/>
                  </a:lnTo>
                  <a:lnTo>
                    <a:pt x="341348" y="199510"/>
                  </a:lnTo>
                  <a:lnTo>
                    <a:pt x="376890" y="172468"/>
                  </a:lnTo>
                  <a:lnTo>
                    <a:pt x="413717" y="147201"/>
                  </a:lnTo>
                  <a:lnTo>
                    <a:pt x="451740" y="123773"/>
                  </a:lnTo>
                  <a:lnTo>
                    <a:pt x="490867" y="102238"/>
                  </a:lnTo>
                  <a:lnTo>
                    <a:pt x="531002" y="82649"/>
                  </a:lnTo>
                  <a:lnTo>
                    <a:pt x="572050" y="65053"/>
                  </a:lnTo>
                  <a:lnTo>
                    <a:pt x="613915" y="49492"/>
                  </a:lnTo>
                  <a:lnTo>
                    <a:pt x="656489" y="36004"/>
                  </a:lnTo>
                  <a:lnTo>
                    <a:pt x="699676" y="24622"/>
                  </a:lnTo>
                  <a:lnTo>
                    <a:pt x="743367" y="15372"/>
                  </a:lnTo>
                  <a:lnTo>
                    <a:pt x="787462" y="8277"/>
                  </a:lnTo>
                  <a:lnTo>
                    <a:pt x="831851" y="3355"/>
                  </a:lnTo>
                  <a:lnTo>
                    <a:pt x="876429" y="616"/>
                  </a:lnTo>
                  <a:lnTo>
                    <a:pt x="909919" y="0"/>
                  </a:lnTo>
                  <a:lnTo>
                    <a:pt x="921085" y="68"/>
                  </a:lnTo>
                  <a:lnTo>
                    <a:pt x="965716" y="1712"/>
                  </a:lnTo>
                  <a:lnTo>
                    <a:pt x="1010212" y="5544"/>
                  </a:lnTo>
                  <a:lnTo>
                    <a:pt x="1054469" y="11554"/>
                  </a:lnTo>
                  <a:lnTo>
                    <a:pt x="1098374" y="19729"/>
                  </a:lnTo>
                  <a:lnTo>
                    <a:pt x="1141827" y="30048"/>
                  </a:lnTo>
                  <a:lnTo>
                    <a:pt x="1184720" y="42487"/>
                  </a:lnTo>
                  <a:lnTo>
                    <a:pt x="1226952" y="57016"/>
                  </a:lnTo>
                  <a:lnTo>
                    <a:pt x="1268421" y="73600"/>
                  </a:lnTo>
                  <a:lnTo>
                    <a:pt x="1309025" y="92198"/>
                  </a:lnTo>
                  <a:lnTo>
                    <a:pt x="1348667" y="112766"/>
                  </a:lnTo>
                  <a:lnTo>
                    <a:pt x="1387255" y="135255"/>
                  </a:lnTo>
                  <a:lnTo>
                    <a:pt x="1424690" y="159610"/>
                  </a:lnTo>
                  <a:lnTo>
                    <a:pt x="1460886" y="185772"/>
                  </a:lnTo>
                  <a:lnTo>
                    <a:pt x="1495754" y="213679"/>
                  </a:lnTo>
                  <a:lnTo>
                    <a:pt x="1529212" y="243263"/>
                  </a:lnTo>
                  <a:lnTo>
                    <a:pt x="1561178" y="274453"/>
                  </a:lnTo>
                  <a:lnTo>
                    <a:pt x="1591573" y="307175"/>
                  </a:lnTo>
                  <a:lnTo>
                    <a:pt x="1620328" y="341348"/>
                  </a:lnTo>
                  <a:lnTo>
                    <a:pt x="1647370" y="376890"/>
                  </a:lnTo>
                  <a:lnTo>
                    <a:pt x="1672635" y="413717"/>
                  </a:lnTo>
                  <a:lnTo>
                    <a:pt x="1696064" y="451740"/>
                  </a:lnTo>
                  <a:lnTo>
                    <a:pt x="1717599" y="490867"/>
                  </a:lnTo>
                  <a:lnTo>
                    <a:pt x="1737189" y="531002"/>
                  </a:lnTo>
                  <a:lnTo>
                    <a:pt x="1754784" y="572050"/>
                  </a:lnTo>
                  <a:lnTo>
                    <a:pt x="1770345" y="613915"/>
                  </a:lnTo>
                  <a:lnTo>
                    <a:pt x="1783834" y="656489"/>
                  </a:lnTo>
                  <a:lnTo>
                    <a:pt x="1795216" y="699676"/>
                  </a:lnTo>
                  <a:lnTo>
                    <a:pt x="1804465" y="743367"/>
                  </a:lnTo>
                  <a:lnTo>
                    <a:pt x="1811560" y="787462"/>
                  </a:lnTo>
                  <a:lnTo>
                    <a:pt x="1816483" y="831851"/>
                  </a:lnTo>
                  <a:lnTo>
                    <a:pt x="1819223" y="876429"/>
                  </a:lnTo>
                  <a:lnTo>
                    <a:pt x="1819838" y="909919"/>
                  </a:lnTo>
                  <a:lnTo>
                    <a:pt x="1819770" y="921085"/>
                  </a:lnTo>
                  <a:lnTo>
                    <a:pt x="1818126" y="965716"/>
                  </a:lnTo>
                  <a:lnTo>
                    <a:pt x="1814293" y="1010212"/>
                  </a:lnTo>
                  <a:lnTo>
                    <a:pt x="1808283" y="1054469"/>
                  </a:lnTo>
                  <a:lnTo>
                    <a:pt x="1800108" y="1098374"/>
                  </a:lnTo>
                  <a:lnTo>
                    <a:pt x="1789790" y="1141827"/>
                  </a:lnTo>
                  <a:lnTo>
                    <a:pt x="1777349" y="1184720"/>
                  </a:lnTo>
                  <a:lnTo>
                    <a:pt x="1762822" y="1226952"/>
                  </a:lnTo>
                  <a:lnTo>
                    <a:pt x="1746238" y="1268421"/>
                  </a:lnTo>
                  <a:lnTo>
                    <a:pt x="1727639" y="1309025"/>
                  </a:lnTo>
                  <a:lnTo>
                    <a:pt x="1707071" y="1348667"/>
                  </a:lnTo>
                  <a:lnTo>
                    <a:pt x="1684583" y="1387255"/>
                  </a:lnTo>
                  <a:lnTo>
                    <a:pt x="1660227" y="1424690"/>
                  </a:lnTo>
                  <a:lnTo>
                    <a:pt x="1634067" y="1460886"/>
                  </a:lnTo>
                  <a:lnTo>
                    <a:pt x="1606159" y="1495754"/>
                  </a:lnTo>
                  <a:lnTo>
                    <a:pt x="1576575" y="1529212"/>
                  </a:lnTo>
                  <a:lnTo>
                    <a:pt x="1545385" y="1561178"/>
                  </a:lnTo>
                  <a:lnTo>
                    <a:pt x="1512663" y="1591573"/>
                  </a:lnTo>
                  <a:lnTo>
                    <a:pt x="1478490" y="1620328"/>
                  </a:lnTo>
                  <a:lnTo>
                    <a:pt x="1442948" y="1647370"/>
                  </a:lnTo>
                  <a:lnTo>
                    <a:pt x="1406121" y="1672635"/>
                  </a:lnTo>
                  <a:lnTo>
                    <a:pt x="1368097" y="1696064"/>
                  </a:lnTo>
                  <a:lnTo>
                    <a:pt x="1328971" y="1717599"/>
                  </a:lnTo>
                  <a:lnTo>
                    <a:pt x="1288836" y="1737189"/>
                  </a:lnTo>
                  <a:lnTo>
                    <a:pt x="1247787" y="1754784"/>
                  </a:lnTo>
                  <a:lnTo>
                    <a:pt x="1205923" y="1770345"/>
                  </a:lnTo>
                  <a:lnTo>
                    <a:pt x="1163349" y="1783834"/>
                  </a:lnTo>
                  <a:lnTo>
                    <a:pt x="1120162" y="1795216"/>
                  </a:lnTo>
                  <a:lnTo>
                    <a:pt x="1076471" y="1804465"/>
                  </a:lnTo>
                  <a:lnTo>
                    <a:pt x="1032376" y="1811560"/>
                  </a:lnTo>
                  <a:lnTo>
                    <a:pt x="987987" y="1816483"/>
                  </a:lnTo>
                  <a:lnTo>
                    <a:pt x="943409" y="1819223"/>
                  </a:lnTo>
                  <a:lnTo>
                    <a:pt x="909919" y="1819838"/>
                  </a:lnTo>
                  <a:close/>
                </a:path>
              </a:pathLst>
            </a:custGeom>
            <a:solidFill>
              <a:srgbClr val="F08B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4" name="Google Shape;394;p46"/>
          <p:cNvSpPr txBox="1"/>
          <p:nvPr>
            <p:ph type="title"/>
          </p:nvPr>
        </p:nvSpPr>
        <p:spPr>
          <a:xfrm>
            <a:off x="4458600" y="470025"/>
            <a:ext cx="4024200" cy="42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3175">
            <a:noAutofit/>
          </a:bodyPr>
          <a:lstStyle/>
          <a:p>
            <a:pPr indent="0" lvl="0" marL="12700" marR="0" rtl="0" algn="l">
              <a:lnSpc>
                <a:spcPct val="11984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6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Feature Importance: The Most Favourite DS Tools</a:t>
            </a:r>
            <a:endParaRPr sz="36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/>
          <p:nvPr>
            <p:ph type="title"/>
          </p:nvPr>
        </p:nvSpPr>
        <p:spPr>
          <a:xfrm>
            <a:off x="980350" y="631175"/>
            <a:ext cx="7852200" cy="34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Wait, “Permutation Feature Importance”? What make it </a:t>
            </a:r>
            <a:r>
              <a:rPr b="1" lang="en" sz="4800">
                <a:latin typeface="Roboto"/>
                <a:ea typeface="Roboto"/>
                <a:cs typeface="Roboto"/>
                <a:sym typeface="Roboto"/>
              </a:rPr>
              <a:t>difference</a:t>
            </a:r>
            <a:r>
              <a:rPr lang="en" sz="4800">
                <a:latin typeface="Roboto"/>
                <a:ea typeface="Roboto"/>
                <a:cs typeface="Roboto"/>
                <a:sym typeface="Roboto"/>
              </a:rPr>
              <a:t> with other feature importance methods?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0" name="Google Shape;4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2949824"/>
            <a:ext cx="2097426" cy="219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/>
          <p:nvPr/>
        </p:nvSpPr>
        <p:spPr>
          <a:xfrm>
            <a:off x="4370900" y="581675"/>
            <a:ext cx="1878300" cy="1806900"/>
          </a:xfrm>
          <a:prstGeom prst="rect">
            <a:avLst/>
          </a:prstGeom>
          <a:solidFill>
            <a:srgbClr val="E31F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48"/>
          <p:cNvSpPr/>
          <p:nvPr/>
        </p:nvSpPr>
        <p:spPr>
          <a:xfrm>
            <a:off x="6621475" y="581675"/>
            <a:ext cx="1866300" cy="1806900"/>
          </a:xfrm>
          <a:prstGeom prst="rect">
            <a:avLst/>
          </a:prstGeom>
          <a:solidFill>
            <a:srgbClr val="F5A6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48"/>
          <p:cNvSpPr/>
          <p:nvPr/>
        </p:nvSpPr>
        <p:spPr>
          <a:xfrm>
            <a:off x="4370900" y="2757100"/>
            <a:ext cx="1878300" cy="1806900"/>
          </a:xfrm>
          <a:prstGeom prst="rect">
            <a:avLst/>
          </a:prstGeom>
          <a:solidFill>
            <a:srgbClr val="3838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48"/>
          <p:cNvSpPr/>
          <p:nvPr/>
        </p:nvSpPr>
        <p:spPr>
          <a:xfrm>
            <a:off x="6621475" y="2757100"/>
            <a:ext cx="1866300" cy="1806900"/>
          </a:xfrm>
          <a:prstGeom prst="rect">
            <a:avLst/>
          </a:prstGeom>
          <a:solidFill>
            <a:srgbClr val="034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48"/>
          <p:cNvSpPr txBox="1"/>
          <p:nvPr/>
        </p:nvSpPr>
        <p:spPr>
          <a:xfrm>
            <a:off x="4512950" y="715100"/>
            <a:ext cx="15573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venir"/>
              <a:buNone/>
            </a:pPr>
            <a:r>
              <a:rPr b="1" lang="en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Impurity</a:t>
            </a:r>
            <a:endParaRPr b="1" sz="1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48"/>
          <p:cNvSpPr txBox="1"/>
          <p:nvPr/>
        </p:nvSpPr>
        <p:spPr>
          <a:xfrm>
            <a:off x="6763525" y="715103"/>
            <a:ext cx="1476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venir"/>
              <a:buNone/>
            </a:pPr>
            <a:r>
              <a:rPr b="1" lang="en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Permutation</a:t>
            </a:r>
            <a:endParaRPr b="1" sz="1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48"/>
          <p:cNvSpPr txBox="1"/>
          <p:nvPr/>
        </p:nvSpPr>
        <p:spPr>
          <a:xfrm>
            <a:off x="4512950" y="2897972"/>
            <a:ext cx="1476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venir"/>
              <a:buNone/>
            </a:pPr>
            <a:r>
              <a:rPr b="1" lang="en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LOCO</a:t>
            </a:r>
            <a:endParaRPr b="1" sz="1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48"/>
          <p:cNvSpPr txBox="1"/>
          <p:nvPr/>
        </p:nvSpPr>
        <p:spPr>
          <a:xfrm>
            <a:off x="6763525" y="2897972"/>
            <a:ext cx="1476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venir"/>
              <a:buNone/>
            </a:pPr>
            <a:r>
              <a:rPr b="1" lang="en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Attribution</a:t>
            </a:r>
            <a:endParaRPr b="1" sz="1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48"/>
          <p:cNvSpPr txBox="1"/>
          <p:nvPr/>
        </p:nvSpPr>
        <p:spPr>
          <a:xfrm>
            <a:off x="514192" y="1693050"/>
            <a:ext cx="3114900" cy="17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Type of Feature Importance</a:t>
            </a:r>
            <a:endParaRPr b="1"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48"/>
          <p:cNvSpPr txBox="1"/>
          <p:nvPr/>
        </p:nvSpPr>
        <p:spPr>
          <a:xfrm>
            <a:off x="4512800" y="1950525"/>
            <a:ext cx="1557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Tree-based only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48"/>
          <p:cNvSpPr txBox="1"/>
          <p:nvPr/>
        </p:nvSpPr>
        <p:spPr>
          <a:xfrm>
            <a:off x="6722875" y="1950525"/>
            <a:ext cx="1557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Model-Agnostics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48"/>
          <p:cNvSpPr txBox="1"/>
          <p:nvPr/>
        </p:nvSpPr>
        <p:spPr>
          <a:xfrm>
            <a:off x="4531400" y="3953975"/>
            <a:ext cx="15573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Model-Agnostics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48"/>
          <p:cNvSpPr txBox="1"/>
          <p:nvPr/>
        </p:nvSpPr>
        <p:spPr>
          <a:xfrm>
            <a:off x="6775975" y="3893925"/>
            <a:ext cx="15573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Model-Agnostics, Local &amp; Global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9"/>
          <p:cNvSpPr txBox="1"/>
          <p:nvPr/>
        </p:nvSpPr>
        <p:spPr>
          <a:xfrm>
            <a:off x="5349075" y="1450375"/>
            <a:ext cx="3635400" cy="3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600">
                <a:latin typeface="Roboto"/>
                <a:ea typeface="Roboto"/>
                <a:cs typeface="Roboto"/>
                <a:sym typeface="Roboto"/>
              </a:rPr>
              <a:t>Permute the values of certain feature, then measure its importance based on prediction error.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3" name="Google Shape;42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75" y="442738"/>
            <a:ext cx="5003976" cy="425802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9"/>
          <p:cNvSpPr txBox="1"/>
          <p:nvPr>
            <p:ph type="title"/>
          </p:nvPr>
        </p:nvSpPr>
        <p:spPr>
          <a:xfrm>
            <a:off x="5335425" y="211650"/>
            <a:ext cx="36354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30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Permutation Feature Importance</a:t>
            </a:r>
            <a:endParaRPr sz="30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/>
          <p:nvPr/>
        </p:nvSpPr>
        <p:spPr>
          <a:xfrm>
            <a:off x="336100" y="183725"/>
            <a:ext cx="50088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Permutation Feature Importance</a:t>
            </a:r>
            <a:endParaRPr b="1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0" name="Google Shape;4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504" y="975588"/>
            <a:ext cx="5306984" cy="3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0"/>
          <p:cNvSpPr/>
          <p:nvPr/>
        </p:nvSpPr>
        <p:spPr>
          <a:xfrm>
            <a:off x="2630538" y="4275700"/>
            <a:ext cx="3850800" cy="4788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lin ang="0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0"/>
          <p:cNvSpPr txBox="1"/>
          <p:nvPr/>
        </p:nvSpPr>
        <p:spPr>
          <a:xfrm>
            <a:off x="5578513" y="4754500"/>
            <a:ext cx="12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Great Impact</a:t>
            </a:r>
            <a:endParaRPr b="1" sz="1100"/>
          </a:p>
        </p:txBody>
      </p:sp>
      <p:sp>
        <p:nvSpPr>
          <p:cNvPr id="433" name="Google Shape;433;p50"/>
          <p:cNvSpPr txBox="1"/>
          <p:nvPr/>
        </p:nvSpPr>
        <p:spPr>
          <a:xfrm>
            <a:off x="2289288" y="4754500"/>
            <a:ext cx="12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Less Impact</a:t>
            </a:r>
            <a:endParaRPr b="1" sz="1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1"/>
          <p:cNvSpPr txBox="1"/>
          <p:nvPr/>
        </p:nvSpPr>
        <p:spPr>
          <a:xfrm>
            <a:off x="336100" y="183725"/>
            <a:ext cx="41598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Permutation Feature Importance: Visualization</a:t>
            </a:r>
            <a:endParaRPr b="1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9" name="Google Shape;4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25" y="2006250"/>
            <a:ext cx="3834300" cy="25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217675"/>
            <a:ext cx="4412900" cy="1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1"/>
          <p:cNvSpPr txBox="1"/>
          <p:nvPr/>
        </p:nvSpPr>
        <p:spPr>
          <a:xfrm>
            <a:off x="5680000" y="2127800"/>
            <a:ext cx="24771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Regression</a:t>
            </a:r>
            <a:endParaRPr b="1"/>
          </a:p>
        </p:txBody>
      </p:sp>
      <p:sp>
        <p:nvSpPr>
          <p:cNvPr id="442" name="Google Shape;442;p51"/>
          <p:cNvSpPr txBox="1"/>
          <p:nvPr/>
        </p:nvSpPr>
        <p:spPr>
          <a:xfrm>
            <a:off x="662200" y="4633450"/>
            <a:ext cx="24771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Classification</a:t>
            </a:r>
            <a:endParaRPr b="1"/>
          </a:p>
        </p:txBody>
      </p:sp>
      <p:sp>
        <p:nvSpPr>
          <p:cNvPr id="443" name="Google Shape;443;p51"/>
          <p:cNvSpPr txBox="1"/>
          <p:nvPr/>
        </p:nvSpPr>
        <p:spPr>
          <a:xfrm>
            <a:off x="4165350" y="2798800"/>
            <a:ext cx="1294500" cy="62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or Loss</a:t>
            </a:r>
            <a:endParaRPr/>
          </a:p>
        </p:txBody>
      </p:sp>
      <p:sp>
        <p:nvSpPr>
          <p:cNvPr id="444" name="Google Shape;444;p51"/>
          <p:cNvSpPr/>
          <p:nvPr/>
        </p:nvSpPr>
        <p:spPr>
          <a:xfrm>
            <a:off x="1797900" y="4383550"/>
            <a:ext cx="1142700" cy="19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1"/>
          <p:cNvSpPr/>
          <p:nvPr/>
        </p:nvSpPr>
        <p:spPr>
          <a:xfrm>
            <a:off x="5680000" y="1859050"/>
            <a:ext cx="3228600" cy="19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6" name="Google Shape;446;p51"/>
          <p:cNvCxnSpPr>
            <a:stCxn id="443" idx="1"/>
            <a:endCxn id="444" idx="3"/>
          </p:cNvCxnSpPr>
          <p:nvPr/>
        </p:nvCxnSpPr>
        <p:spPr>
          <a:xfrm flipH="1">
            <a:off x="2940750" y="3110200"/>
            <a:ext cx="1224600" cy="13722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7" name="Google Shape;447;p51"/>
          <p:cNvCxnSpPr>
            <a:stCxn id="443" idx="0"/>
            <a:endCxn id="445" idx="1"/>
          </p:cNvCxnSpPr>
          <p:nvPr/>
        </p:nvCxnSpPr>
        <p:spPr>
          <a:xfrm rot="-5400000">
            <a:off x="4825800" y="1944700"/>
            <a:ext cx="840900" cy="8673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2"/>
          <p:cNvSpPr/>
          <p:nvPr/>
        </p:nvSpPr>
        <p:spPr>
          <a:xfrm>
            <a:off x="1371600" y="760825"/>
            <a:ext cx="2999400" cy="347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5400000" dist="28575">
              <a:srgbClr val="999999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52"/>
          <p:cNvSpPr/>
          <p:nvPr/>
        </p:nvSpPr>
        <p:spPr>
          <a:xfrm>
            <a:off x="4749475" y="760825"/>
            <a:ext cx="2999400" cy="347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5400000" dist="28575">
              <a:srgbClr val="999999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52"/>
          <p:cNvSpPr/>
          <p:nvPr/>
        </p:nvSpPr>
        <p:spPr>
          <a:xfrm>
            <a:off x="1371600" y="3408875"/>
            <a:ext cx="2999400" cy="973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52"/>
          <p:cNvSpPr txBox="1"/>
          <p:nvPr/>
        </p:nvSpPr>
        <p:spPr>
          <a:xfrm>
            <a:off x="1592163" y="3678125"/>
            <a:ext cx="25296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Pro</a:t>
            </a:r>
            <a:endParaRPr sz="18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56" name="Google Shape;456;p52"/>
          <p:cNvSpPr/>
          <p:nvPr/>
        </p:nvSpPr>
        <p:spPr>
          <a:xfrm>
            <a:off x="4749475" y="3408875"/>
            <a:ext cx="2999400" cy="973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52"/>
          <p:cNvSpPr txBox="1"/>
          <p:nvPr/>
        </p:nvSpPr>
        <p:spPr>
          <a:xfrm>
            <a:off x="5044738" y="3678125"/>
            <a:ext cx="25296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Cons</a:t>
            </a:r>
            <a:endParaRPr sz="18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58" name="Google Shape;458;p52"/>
          <p:cNvSpPr txBox="1"/>
          <p:nvPr/>
        </p:nvSpPr>
        <p:spPr>
          <a:xfrm>
            <a:off x="1613100" y="1641500"/>
            <a:ext cx="25296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Roboto Black"/>
                <a:ea typeface="Roboto Black"/>
                <a:cs typeface="Roboto Black"/>
                <a:sym typeface="Roboto Black"/>
              </a:rPr>
              <a:t>Takes into account all interactions</a:t>
            </a:r>
            <a:endParaRPr sz="1800">
              <a:solidFill>
                <a:srgbClr val="6AA84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59" name="Google Shape;459;p52"/>
          <p:cNvSpPr txBox="1"/>
          <p:nvPr/>
        </p:nvSpPr>
        <p:spPr>
          <a:xfrm>
            <a:off x="1606500" y="2377925"/>
            <a:ext cx="25296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Roboto Black"/>
                <a:ea typeface="Roboto Black"/>
                <a:cs typeface="Roboto Black"/>
                <a:sym typeface="Roboto Black"/>
              </a:rPr>
              <a:t>Does not require retraining the model</a:t>
            </a:r>
            <a:endParaRPr sz="1800">
              <a:solidFill>
                <a:srgbClr val="6AA84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60" name="Google Shape;460;p52"/>
          <p:cNvSpPr txBox="1"/>
          <p:nvPr/>
        </p:nvSpPr>
        <p:spPr>
          <a:xfrm>
            <a:off x="5044750" y="1788300"/>
            <a:ext cx="25296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Black"/>
                <a:ea typeface="Roboto Black"/>
                <a:cs typeface="Roboto Black"/>
                <a:sym typeface="Roboto Black"/>
              </a:rPr>
              <a:t>No direction on feature effects</a:t>
            </a:r>
            <a:endParaRPr sz="1800">
              <a:solidFill>
                <a:srgbClr val="CC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61" name="Google Shape;461;p52"/>
          <p:cNvSpPr txBox="1"/>
          <p:nvPr/>
        </p:nvSpPr>
        <p:spPr>
          <a:xfrm>
            <a:off x="5044750" y="2534400"/>
            <a:ext cx="25296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Black"/>
                <a:ea typeface="Roboto Black"/>
                <a:cs typeface="Roboto Black"/>
                <a:sym typeface="Roboto Black"/>
              </a:rPr>
              <a:t>Dependence on randomness</a:t>
            </a:r>
            <a:endParaRPr sz="1800">
              <a:solidFill>
                <a:srgbClr val="CC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53"/>
          <p:cNvGrpSpPr/>
          <p:nvPr/>
        </p:nvGrpSpPr>
        <p:grpSpPr>
          <a:xfrm>
            <a:off x="0" y="0"/>
            <a:ext cx="4024313" cy="5143500"/>
            <a:chOff x="0" y="0"/>
            <a:chExt cx="8048625" cy="10287000"/>
          </a:xfrm>
        </p:grpSpPr>
        <p:sp>
          <p:nvSpPr>
            <p:cNvPr id="467" name="Google Shape;467;p53"/>
            <p:cNvSpPr/>
            <p:nvPr/>
          </p:nvSpPr>
          <p:spPr>
            <a:xfrm>
              <a:off x="0" y="0"/>
              <a:ext cx="8048625" cy="10287000"/>
            </a:xfrm>
            <a:custGeom>
              <a:rect b="b" l="l" r="r" t="t"/>
              <a:pathLst>
                <a:path extrusionOk="0" h="10287000" w="8048625">
                  <a:moveTo>
                    <a:pt x="804862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8048625" y="0"/>
                  </a:lnTo>
                  <a:lnTo>
                    <a:pt x="8048625" y="1028700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3"/>
            <p:cNvSpPr/>
            <p:nvPr/>
          </p:nvSpPr>
          <p:spPr>
            <a:xfrm>
              <a:off x="0" y="607746"/>
              <a:ext cx="4599305" cy="9093200"/>
            </a:xfrm>
            <a:custGeom>
              <a:rect b="b" l="l" r="r" t="t"/>
              <a:pathLst>
                <a:path extrusionOk="0" h="9093200" w="4599305">
                  <a:moveTo>
                    <a:pt x="337351" y="9093199"/>
                  </a:moveTo>
                  <a:lnTo>
                    <a:pt x="0" y="9093199"/>
                  </a:lnTo>
                  <a:lnTo>
                    <a:pt x="0" y="6591299"/>
                  </a:lnTo>
                  <a:lnTo>
                    <a:pt x="145528" y="6591299"/>
                  </a:lnTo>
                  <a:lnTo>
                    <a:pt x="193028" y="6578599"/>
                  </a:lnTo>
                  <a:lnTo>
                    <a:pt x="287157" y="6578599"/>
                  </a:lnTo>
                  <a:lnTo>
                    <a:pt x="333760" y="6565899"/>
                  </a:lnTo>
                  <a:lnTo>
                    <a:pt x="380040" y="6565899"/>
                  </a:lnTo>
                  <a:lnTo>
                    <a:pt x="516809" y="6527799"/>
                  </a:lnTo>
                  <a:lnTo>
                    <a:pt x="561667" y="6527799"/>
                  </a:lnTo>
                  <a:lnTo>
                    <a:pt x="650210" y="6502399"/>
                  </a:lnTo>
                  <a:lnTo>
                    <a:pt x="693870" y="6476999"/>
                  </a:lnTo>
                  <a:lnTo>
                    <a:pt x="822253" y="6438899"/>
                  </a:lnTo>
                  <a:lnTo>
                    <a:pt x="864140" y="6413499"/>
                  </a:lnTo>
                  <a:lnTo>
                    <a:pt x="905552" y="6400799"/>
                  </a:lnTo>
                  <a:lnTo>
                    <a:pt x="946477" y="6375399"/>
                  </a:lnTo>
                  <a:lnTo>
                    <a:pt x="986903" y="6362699"/>
                  </a:lnTo>
                  <a:lnTo>
                    <a:pt x="1026816" y="6337299"/>
                  </a:lnTo>
                  <a:lnTo>
                    <a:pt x="1105055" y="6286499"/>
                  </a:lnTo>
                  <a:lnTo>
                    <a:pt x="1143356" y="6273799"/>
                  </a:lnTo>
                  <a:lnTo>
                    <a:pt x="1181095" y="6248399"/>
                  </a:lnTo>
                  <a:lnTo>
                    <a:pt x="1218258" y="6222999"/>
                  </a:lnTo>
                  <a:lnTo>
                    <a:pt x="1254834" y="6197599"/>
                  </a:lnTo>
                  <a:lnTo>
                    <a:pt x="1290810" y="6159499"/>
                  </a:lnTo>
                  <a:lnTo>
                    <a:pt x="1326173" y="6134099"/>
                  </a:lnTo>
                  <a:lnTo>
                    <a:pt x="1360910" y="6108699"/>
                  </a:lnTo>
                  <a:lnTo>
                    <a:pt x="1395010" y="6083299"/>
                  </a:lnTo>
                  <a:lnTo>
                    <a:pt x="1428460" y="6045199"/>
                  </a:lnTo>
                  <a:lnTo>
                    <a:pt x="1461246" y="6019799"/>
                  </a:lnTo>
                  <a:lnTo>
                    <a:pt x="1493357" y="5981699"/>
                  </a:lnTo>
                  <a:lnTo>
                    <a:pt x="1524781" y="5956299"/>
                  </a:lnTo>
                  <a:lnTo>
                    <a:pt x="1555503" y="5918199"/>
                  </a:lnTo>
                  <a:lnTo>
                    <a:pt x="1585513" y="5892799"/>
                  </a:lnTo>
                  <a:lnTo>
                    <a:pt x="1614796" y="5854699"/>
                  </a:lnTo>
                  <a:lnTo>
                    <a:pt x="1643342" y="5816599"/>
                  </a:lnTo>
                  <a:lnTo>
                    <a:pt x="1671137" y="5778499"/>
                  </a:lnTo>
                  <a:lnTo>
                    <a:pt x="1698168" y="5753099"/>
                  </a:lnTo>
                  <a:lnTo>
                    <a:pt x="1724423" y="5714999"/>
                  </a:lnTo>
                  <a:lnTo>
                    <a:pt x="1749891" y="5676899"/>
                  </a:lnTo>
                  <a:lnTo>
                    <a:pt x="1774557" y="5638799"/>
                  </a:lnTo>
                  <a:lnTo>
                    <a:pt x="1798409" y="5600699"/>
                  </a:lnTo>
                  <a:lnTo>
                    <a:pt x="1821435" y="5562599"/>
                  </a:lnTo>
                  <a:lnTo>
                    <a:pt x="1843623" y="5524499"/>
                  </a:lnTo>
                  <a:lnTo>
                    <a:pt x="1864960" y="5486399"/>
                  </a:lnTo>
                  <a:lnTo>
                    <a:pt x="1885433" y="5435599"/>
                  </a:lnTo>
                  <a:lnTo>
                    <a:pt x="1905029" y="5397499"/>
                  </a:lnTo>
                  <a:lnTo>
                    <a:pt x="1923737" y="5359399"/>
                  </a:lnTo>
                  <a:lnTo>
                    <a:pt x="1941543" y="5321299"/>
                  </a:lnTo>
                  <a:lnTo>
                    <a:pt x="1958435" y="5270499"/>
                  </a:lnTo>
                  <a:lnTo>
                    <a:pt x="1974401" y="5232399"/>
                  </a:lnTo>
                  <a:lnTo>
                    <a:pt x="1989427" y="5181599"/>
                  </a:lnTo>
                  <a:lnTo>
                    <a:pt x="2003503" y="5143499"/>
                  </a:lnTo>
                  <a:lnTo>
                    <a:pt x="2016613" y="5105399"/>
                  </a:lnTo>
                  <a:lnTo>
                    <a:pt x="2028747" y="5054599"/>
                  </a:lnTo>
                  <a:lnTo>
                    <a:pt x="2039892" y="5003799"/>
                  </a:lnTo>
                  <a:lnTo>
                    <a:pt x="2050035" y="4965699"/>
                  </a:lnTo>
                  <a:lnTo>
                    <a:pt x="2059164" y="4914899"/>
                  </a:lnTo>
                  <a:lnTo>
                    <a:pt x="2067265" y="4876799"/>
                  </a:lnTo>
                  <a:lnTo>
                    <a:pt x="2074328" y="4825999"/>
                  </a:lnTo>
                  <a:lnTo>
                    <a:pt x="2080338" y="4775199"/>
                  </a:lnTo>
                  <a:lnTo>
                    <a:pt x="2085283" y="4737099"/>
                  </a:lnTo>
                  <a:lnTo>
                    <a:pt x="2089152" y="4686299"/>
                  </a:lnTo>
                  <a:lnTo>
                    <a:pt x="2091930" y="4635499"/>
                  </a:lnTo>
                  <a:lnTo>
                    <a:pt x="2093607" y="4584699"/>
                  </a:lnTo>
                  <a:lnTo>
                    <a:pt x="2094168" y="4546599"/>
                  </a:lnTo>
                  <a:lnTo>
                    <a:pt x="2093611" y="4495799"/>
                  </a:lnTo>
                  <a:lnTo>
                    <a:pt x="2091946" y="4444999"/>
                  </a:lnTo>
                  <a:lnTo>
                    <a:pt x="2089187" y="4394199"/>
                  </a:lnTo>
                  <a:lnTo>
                    <a:pt x="2085346" y="4356099"/>
                  </a:lnTo>
                  <a:lnTo>
                    <a:pt x="2080434" y="4305299"/>
                  </a:lnTo>
                  <a:lnTo>
                    <a:pt x="2074464" y="4254499"/>
                  </a:lnTo>
                  <a:lnTo>
                    <a:pt x="2067448" y="4216399"/>
                  </a:lnTo>
                  <a:lnTo>
                    <a:pt x="2059399" y="4165599"/>
                  </a:lnTo>
                  <a:lnTo>
                    <a:pt x="2050328" y="4114799"/>
                  </a:lnTo>
                  <a:lnTo>
                    <a:pt x="2040248" y="4076699"/>
                  </a:lnTo>
                  <a:lnTo>
                    <a:pt x="2029170" y="4025899"/>
                  </a:lnTo>
                  <a:lnTo>
                    <a:pt x="2017108" y="3987799"/>
                  </a:lnTo>
                  <a:lnTo>
                    <a:pt x="2004073" y="3936999"/>
                  </a:lnTo>
                  <a:lnTo>
                    <a:pt x="1990077" y="3898899"/>
                  </a:lnTo>
                  <a:lnTo>
                    <a:pt x="1975134" y="3860799"/>
                  </a:lnTo>
                  <a:lnTo>
                    <a:pt x="1959254" y="3809999"/>
                  </a:lnTo>
                  <a:lnTo>
                    <a:pt x="1942450" y="3771899"/>
                  </a:lnTo>
                  <a:lnTo>
                    <a:pt x="1924734" y="3733799"/>
                  </a:lnTo>
                  <a:lnTo>
                    <a:pt x="1906119" y="3682999"/>
                  </a:lnTo>
                  <a:lnTo>
                    <a:pt x="1886617" y="3644899"/>
                  </a:lnTo>
                  <a:lnTo>
                    <a:pt x="1866239" y="3606799"/>
                  </a:lnTo>
                  <a:lnTo>
                    <a:pt x="1844999" y="3568699"/>
                  </a:lnTo>
                  <a:lnTo>
                    <a:pt x="1822908" y="3530599"/>
                  </a:lnTo>
                  <a:lnTo>
                    <a:pt x="1799978" y="3492499"/>
                  </a:lnTo>
                  <a:lnTo>
                    <a:pt x="1776222" y="3454399"/>
                  </a:lnTo>
                  <a:lnTo>
                    <a:pt x="1751652" y="3416299"/>
                  </a:lnTo>
                  <a:lnTo>
                    <a:pt x="1726280" y="3378199"/>
                  </a:lnTo>
                  <a:lnTo>
                    <a:pt x="1700118" y="3340099"/>
                  </a:lnTo>
                  <a:lnTo>
                    <a:pt x="1673178" y="3301999"/>
                  </a:lnTo>
                  <a:lnTo>
                    <a:pt x="1645473" y="3263899"/>
                  </a:lnTo>
                  <a:lnTo>
                    <a:pt x="1617015" y="3225799"/>
                  </a:lnTo>
                  <a:lnTo>
                    <a:pt x="1587817" y="3200399"/>
                  </a:lnTo>
                  <a:lnTo>
                    <a:pt x="1557889" y="3162299"/>
                  </a:lnTo>
                  <a:lnTo>
                    <a:pt x="1527245" y="3136899"/>
                  </a:lnTo>
                  <a:lnTo>
                    <a:pt x="1495896" y="3098799"/>
                  </a:lnTo>
                  <a:lnTo>
                    <a:pt x="1463855" y="3073399"/>
                  </a:lnTo>
                  <a:lnTo>
                    <a:pt x="1431135" y="3035299"/>
                  </a:lnTo>
                  <a:lnTo>
                    <a:pt x="1397746" y="3009899"/>
                  </a:lnTo>
                  <a:lnTo>
                    <a:pt x="1363702" y="2971799"/>
                  </a:lnTo>
                  <a:lnTo>
                    <a:pt x="1329015" y="2946399"/>
                  </a:lnTo>
                  <a:lnTo>
                    <a:pt x="1293696" y="2920999"/>
                  </a:lnTo>
                  <a:lnTo>
                    <a:pt x="1257758" y="2895599"/>
                  </a:lnTo>
                  <a:lnTo>
                    <a:pt x="1221214" y="2870199"/>
                  </a:lnTo>
                  <a:lnTo>
                    <a:pt x="1184075" y="2844799"/>
                  </a:lnTo>
                  <a:lnTo>
                    <a:pt x="1146354" y="2819399"/>
                  </a:lnTo>
                  <a:lnTo>
                    <a:pt x="1108062" y="2793999"/>
                  </a:lnTo>
                  <a:lnTo>
                    <a:pt x="1029817" y="2743199"/>
                  </a:lnTo>
                  <a:lnTo>
                    <a:pt x="989888" y="2730499"/>
                  </a:lnTo>
                  <a:lnTo>
                    <a:pt x="949438" y="2705099"/>
                  </a:lnTo>
                  <a:lnTo>
                    <a:pt x="908478" y="2692399"/>
                  </a:lnTo>
                  <a:lnTo>
                    <a:pt x="867022" y="2666999"/>
                  </a:lnTo>
                  <a:lnTo>
                    <a:pt x="825080" y="2654299"/>
                  </a:lnTo>
                  <a:lnTo>
                    <a:pt x="782666" y="2628899"/>
                  </a:lnTo>
                  <a:lnTo>
                    <a:pt x="739792" y="2616199"/>
                  </a:lnTo>
                  <a:lnTo>
                    <a:pt x="427804" y="2527299"/>
                  </a:lnTo>
                  <a:lnTo>
                    <a:pt x="381685" y="2527299"/>
                  </a:lnTo>
                  <a:lnTo>
                    <a:pt x="335216" y="2514599"/>
                  </a:lnTo>
                  <a:lnTo>
                    <a:pt x="288408" y="2514599"/>
                  </a:lnTo>
                  <a:lnTo>
                    <a:pt x="241274" y="2501899"/>
                  </a:lnTo>
                  <a:lnTo>
                    <a:pt x="0" y="2501899"/>
                  </a:lnTo>
                  <a:lnTo>
                    <a:pt x="0" y="0"/>
                  </a:lnTo>
                  <a:lnTo>
                    <a:pt x="384810" y="0"/>
                  </a:lnTo>
                  <a:lnTo>
                    <a:pt x="432163" y="12699"/>
                  </a:lnTo>
                  <a:lnTo>
                    <a:pt x="526457" y="12699"/>
                  </a:lnTo>
                  <a:lnTo>
                    <a:pt x="573394" y="25399"/>
                  </a:lnTo>
                  <a:lnTo>
                    <a:pt x="620186" y="25399"/>
                  </a:lnTo>
                  <a:lnTo>
                    <a:pt x="666831" y="38099"/>
                  </a:lnTo>
                  <a:lnTo>
                    <a:pt x="713328" y="38099"/>
                  </a:lnTo>
                  <a:lnTo>
                    <a:pt x="759673" y="50799"/>
                  </a:lnTo>
                  <a:lnTo>
                    <a:pt x="805864" y="50799"/>
                  </a:lnTo>
                  <a:lnTo>
                    <a:pt x="897775" y="76199"/>
                  </a:lnTo>
                  <a:lnTo>
                    <a:pt x="943490" y="76199"/>
                  </a:lnTo>
                  <a:lnTo>
                    <a:pt x="1124686" y="126999"/>
                  </a:lnTo>
                  <a:lnTo>
                    <a:pt x="1169557" y="126999"/>
                  </a:lnTo>
                  <a:lnTo>
                    <a:pt x="1434998" y="203199"/>
                  </a:lnTo>
                  <a:lnTo>
                    <a:pt x="1478584" y="228599"/>
                  </a:lnTo>
                  <a:lnTo>
                    <a:pt x="1650969" y="279399"/>
                  </a:lnTo>
                  <a:lnTo>
                    <a:pt x="1693564" y="304799"/>
                  </a:lnTo>
                  <a:lnTo>
                    <a:pt x="1778132" y="330199"/>
                  </a:lnTo>
                  <a:lnTo>
                    <a:pt x="1820101" y="355599"/>
                  </a:lnTo>
                  <a:lnTo>
                    <a:pt x="1861857" y="368299"/>
                  </a:lnTo>
                  <a:lnTo>
                    <a:pt x="1903398" y="393699"/>
                  </a:lnTo>
                  <a:lnTo>
                    <a:pt x="1944720" y="406399"/>
                  </a:lnTo>
                  <a:lnTo>
                    <a:pt x="1985822" y="431799"/>
                  </a:lnTo>
                  <a:lnTo>
                    <a:pt x="2026700" y="444499"/>
                  </a:lnTo>
                  <a:lnTo>
                    <a:pt x="2067353" y="469899"/>
                  </a:lnTo>
                  <a:lnTo>
                    <a:pt x="2107778" y="482599"/>
                  </a:lnTo>
                  <a:lnTo>
                    <a:pt x="2187933" y="533399"/>
                  </a:lnTo>
                  <a:lnTo>
                    <a:pt x="2227659" y="546099"/>
                  </a:lnTo>
                  <a:lnTo>
                    <a:pt x="2345399" y="622299"/>
                  </a:lnTo>
                  <a:lnTo>
                    <a:pt x="2384159" y="634999"/>
                  </a:lnTo>
                  <a:lnTo>
                    <a:pt x="2536693" y="736599"/>
                  </a:lnTo>
                  <a:lnTo>
                    <a:pt x="2685104" y="838199"/>
                  </a:lnTo>
                  <a:lnTo>
                    <a:pt x="2793611" y="914399"/>
                  </a:lnTo>
                  <a:lnTo>
                    <a:pt x="2864578" y="965199"/>
                  </a:lnTo>
                  <a:lnTo>
                    <a:pt x="2899643" y="1003299"/>
                  </a:lnTo>
                  <a:lnTo>
                    <a:pt x="3003133" y="1079499"/>
                  </a:lnTo>
                  <a:lnTo>
                    <a:pt x="3037053" y="1117599"/>
                  </a:lnTo>
                  <a:lnTo>
                    <a:pt x="3104014" y="1168399"/>
                  </a:lnTo>
                  <a:lnTo>
                    <a:pt x="3137050" y="1206499"/>
                  </a:lnTo>
                  <a:lnTo>
                    <a:pt x="3169787" y="1231899"/>
                  </a:lnTo>
                  <a:lnTo>
                    <a:pt x="3202221" y="1269999"/>
                  </a:lnTo>
                  <a:lnTo>
                    <a:pt x="3234350" y="1295399"/>
                  </a:lnTo>
                  <a:lnTo>
                    <a:pt x="3266172" y="1333499"/>
                  </a:lnTo>
                  <a:lnTo>
                    <a:pt x="3297685" y="1358899"/>
                  </a:lnTo>
                  <a:lnTo>
                    <a:pt x="3328886" y="1396999"/>
                  </a:lnTo>
                  <a:lnTo>
                    <a:pt x="3359772" y="1422399"/>
                  </a:lnTo>
                  <a:lnTo>
                    <a:pt x="3390341" y="1460499"/>
                  </a:lnTo>
                  <a:lnTo>
                    <a:pt x="3420590" y="1485899"/>
                  </a:lnTo>
                  <a:lnTo>
                    <a:pt x="3450518" y="1523999"/>
                  </a:lnTo>
                  <a:lnTo>
                    <a:pt x="3480121" y="1562099"/>
                  </a:lnTo>
                  <a:lnTo>
                    <a:pt x="3509397" y="1587499"/>
                  </a:lnTo>
                  <a:lnTo>
                    <a:pt x="3538344" y="1625599"/>
                  </a:lnTo>
                  <a:lnTo>
                    <a:pt x="3566959" y="1663699"/>
                  </a:lnTo>
                  <a:lnTo>
                    <a:pt x="3595239" y="1701799"/>
                  </a:lnTo>
                  <a:lnTo>
                    <a:pt x="3623183" y="1727199"/>
                  </a:lnTo>
                  <a:lnTo>
                    <a:pt x="3650788" y="1765299"/>
                  </a:lnTo>
                  <a:lnTo>
                    <a:pt x="3678051" y="1803399"/>
                  </a:lnTo>
                  <a:lnTo>
                    <a:pt x="3704969" y="1841499"/>
                  </a:lnTo>
                  <a:lnTo>
                    <a:pt x="3731541" y="1879599"/>
                  </a:lnTo>
                  <a:lnTo>
                    <a:pt x="3757764" y="1904999"/>
                  </a:lnTo>
                  <a:lnTo>
                    <a:pt x="3783635" y="1943099"/>
                  </a:lnTo>
                  <a:lnTo>
                    <a:pt x="3809152" y="1981199"/>
                  </a:lnTo>
                  <a:lnTo>
                    <a:pt x="3834313" y="2019299"/>
                  </a:lnTo>
                  <a:lnTo>
                    <a:pt x="3859114" y="2057399"/>
                  </a:lnTo>
                  <a:lnTo>
                    <a:pt x="3883554" y="2095499"/>
                  </a:lnTo>
                  <a:lnTo>
                    <a:pt x="3907630" y="2133599"/>
                  </a:lnTo>
                  <a:lnTo>
                    <a:pt x="3931339" y="2171699"/>
                  </a:lnTo>
                  <a:lnTo>
                    <a:pt x="3954680" y="2209799"/>
                  </a:lnTo>
                  <a:lnTo>
                    <a:pt x="3977649" y="2247899"/>
                  </a:lnTo>
                  <a:lnTo>
                    <a:pt x="4000244" y="2285999"/>
                  </a:lnTo>
                  <a:lnTo>
                    <a:pt x="4022463" y="2324099"/>
                  </a:lnTo>
                  <a:lnTo>
                    <a:pt x="4044303" y="2362199"/>
                  </a:lnTo>
                  <a:lnTo>
                    <a:pt x="4065762" y="2412999"/>
                  </a:lnTo>
                  <a:lnTo>
                    <a:pt x="4086837" y="2451099"/>
                  </a:lnTo>
                  <a:lnTo>
                    <a:pt x="4107526" y="2489199"/>
                  </a:lnTo>
                  <a:lnTo>
                    <a:pt x="4127826" y="2527299"/>
                  </a:lnTo>
                  <a:lnTo>
                    <a:pt x="4147735" y="2565399"/>
                  </a:lnTo>
                  <a:lnTo>
                    <a:pt x="4167251" y="2603499"/>
                  </a:lnTo>
                  <a:lnTo>
                    <a:pt x="4186370" y="2654299"/>
                  </a:lnTo>
                  <a:lnTo>
                    <a:pt x="4205091" y="2692399"/>
                  </a:lnTo>
                  <a:lnTo>
                    <a:pt x="4223410" y="2730499"/>
                  </a:lnTo>
                  <a:lnTo>
                    <a:pt x="4241326" y="2781299"/>
                  </a:lnTo>
                  <a:lnTo>
                    <a:pt x="4258837" y="2819399"/>
                  </a:lnTo>
                  <a:lnTo>
                    <a:pt x="4275938" y="2857499"/>
                  </a:lnTo>
                  <a:lnTo>
                    <a:pt x="4292629" y="2895599"/>
                  </a:lnTo>
                  <a:lnTo>
                    <a:pt x="4308906" y="2946399"/>
                  </a:lnTo>
                  <a:lnTo>
                    <a:pt x="4324768" y="2984499"/>
                  </a:lnTo>
                  <a:lnTo>
                    <a:pt x="4340211" y="3035299"/>
                  </a:lnTo>
                  <a:lnTo>
                    <a:pt x="4355233" y="3073399"/>
                  </a:lnTo>
                  <a:lnTo>
                    <a:pt x="4369832" y="3111499"/>
                  </a:lnTo>
                  <a:lnTo>
                    <a:pt x="4384005" y="3162299"/>
                  </a:lnTo>
                  <a:lnTo>
                    <a:pt x="4397750" y="3200399"/>
                  </a:lnTo>
                  <a:lnTo>
                    <a:pt x="4411064" y="3251199"/>
                  </a:lnTo>
                  <a:lnTo>
                    <a:pt x="4423945" y="3289299"/>
                  </a:lnTo>
                  <a:lnTo>
                    <a:pt x="4436390" y="3340099"/>
                  </a:lnTo>
                  <a:lnTo>
                    <a:pt x="4448397" y="3378199"/>
                  </a:lnTo>
                  <a:lnTo>
                    <a:pt x="4459964" y="3428999"/>
                  </a:lnTo>
                  <a:lnTo>
                    <a:pt x="4471088" y="3467099"/>
                  </a:lnTo>
                  <a:lnTo>
                    <a:pt x="4481766" y="3517899"/>
                  </a:lnTo>
                  <a:lnTo>
                    <a:pt x="4491996" y="3555999"/>
                  </a:lnTo>
                  <a:lnTo>
                    <a:pt x="4501775" y="3606799"/>
                  </a:lnTo>
                  <a:lnTo>
                    <a:pt x="4511102" y="3644899"/>
                  </a:lnTo>
                  <a:lnTo>
                    <a:pt x="4519973" y="3695699"/>
                  </a:lnTo>
                  <a:lnTo>
                    <a:pt x="4528386" y="3746499"/>
                  </a:lnTo>
                  <a:lnTo>
                    <a:pt x="4536339" y="3784599"/>
                  </a:lnTo>
                  <a:lnTo>
                    <a:pt x="4543829" y="3835399"/>
                  </a:lnTo>
                  <a:lnTo>
                    <a:pt x="4550853" y="3886199"/>
                  </a:lnTo>
                  <a:lnTo>
                    <a:pt x="4557410" y="3924299"/>
                  </a:lnTo>
                  <a:lnTo>
                    <a:pt x="4563497" y="3975099"/>
                  </a:lnTo>
                  <a:lnTo>
                    <a:pt x="4569111" y="4025899"/>
                  </a:lnTo>
                  <a:lnTo>
                    <a:pt x="4574250" y="4063999"/>
                  </a:lnTo>
                  <a:lnTo>
                    <a:pt x="4578911" y="4114799"/>
                  </a:lnTo>
                  <a:lnTo>
                    <a:pt x="4583092" y="4165599"/>
                  </a:lnTo>
                  <a:lnTo>
                    <a:pt x="4586790" y="4203699"/>
                  </a:lnTo>
                  <a:lnTo>
                    <a:pt x="4590003" y="4254499"/>
                  </a:lnTo>
                  <a:lnTo>
                    <a:pt x="4592729" y="4305299"/>
                  </a:lnTo>
                  <a:lnTo>
                    <a:pt x="4594964" y="4356099"/>
                  </a:lnTo>
                  <a:lnTo>
                    <a:pt x="4596707" y="4394199"/>
                  </a:lnTo>
                  <a:lnTo>
                    <a:pt x="4597956" y="4444999"/>
                  </a:lnTo>
                  <a:lnTo>
                    <a:pt x="4598706" y="4495799"/>
                  </a:lnTo>
                  <a:lnTo>
                    <a:pt x="4598957" y="4546599"/>
                  </a:lnTo>
                  <a:lnTo>
                    <a:pt x="4598835" y="4597399"/>
                  </a:lnTo>
                  <a:lnTo>
                    <a:pt x="4598209" y="4635499"/>
                  </a:lnTo>
                  <a:lnTo>
                    <a:pt x="4597083" y="4686299"/>
                  </a:lnTo>
                  <a:lnTo>
                    <a:pt x="4595459" y="4737099"/>
                  </a:lnTo>
                  <a:lnTo>
                    <a:pt x="4593339" y="4787899"/>
                  </a:lnTo>
                  <a:lnTo>
                    <a:pt x="4590725" y="4825999"/>
                  </a:lnTo>
                  <a:lnTo>
                    <a:pt x="4587621" y="4876799"/>
                  </a:lnTo>
                  <a:lnTo>
                    <a:pt x="4584029" y="4927599"/>
                  </a:lnTo>
                  <a:lnTo>
                    <a:pt x="4579951" y="4978399"/>
                  </a:lnTo>
                  <a:lnTo>
                    <a:pt x="4575390" y="5016499"/>
                  </a:lnTo>
                  <a:lnTo>
                    <a:pt x="4570348" y="5067299"/>
                  </a:lnTo>
                  <a:lnTo>
                    <a:pt x="4564828" y="5118099"/>
                  </a:lnTo>
                  <a:lnTo>
                    <a:pt x="4558832" y="5156199"/>
                  </a:lnTo>
                  <a:lnTo>
                    <a:pt x="4552364" y="5206999"/>
                  </a:lnTo>
                  <a:lnTo>
                    <a:pt x="4545424" y="5257799"/>
                  </a:lnTo>
                  <a:lnTo>
                    <a:pt x="4538016" y="5295899"/>
                  </a:lnTo>
                  <a:lnTo>
                    <a:pt x="4530143" y="5346699"/>
                  </a:lnTo>
                  <a:lnTo>
                    <a:pt x="4521806" y="5397499"/>
                  </a:lnTo>
                  <a:lnTo>
                    <a:pt x="4513009" y="5435599"/>
                  </a:lnTo>
                  <a:lnTo>
                    <a:pt x="4503754" y="5486399"/>
                  </a:lnTo>
                  <a:lnTo>
                    <a:pt x="4494043" y="5524499"/>
                  </a:lnTo>
                  <a:lnTo>
                    <a:pt x="4483879" y="5575299"/>
                  </a:lnTo>
                  <a:lnTo>
                    <a:pt x="4473264" y="5613399"/>
                  </a:lnTo>
                  <a:lnTo>
                    <a:pt x="4462201" y="5664199"/>
                  </a:lnTo>
                  <a:lnTo>
                    <a:pt x="4450692" y="5702299"/>
                  </a:lnTo>
                  <a:lnTo>
                    <a:pt x="4438741" y="5753099"/>
                  </a:lnTo>
                  <a:lnTo>
                    <a:pt x="4426348" y="5791199"/>
                  </a:lnTo>
                  <a:lnTo>
                    <a:pt x="4413518" y="5841999"/>
                  </a:lnTo>
                  <a:lnTo>
                    <a:pt x="4400252" y="5880099"/>
                  </a:lnTo>
                  <a:lnTo>
                    <a:pt x="4386553" y="5930899"/>
                  </a:lnTo>
                  <a:lnTo>
                    <a:pt x="4372423" y="5968999"/>
                  </a:lnTo>
                  <a:lnTo>
                    <a:pt x="4357865" y="6019799"/>
                  </a:lnTo>
                  <a:lnTo>
                    <a:pt x="4342881" y="6057899"/>
                  </a:lnTo>
                  <a:lnTo>
                    <a:pt x="4327475" y="6095999"/>
                  </a:lnTo>
                  <a:lnTo>
                    <a:pt x="4311647" y="6146799"/>
                  </a:lnTo>
                  <a:lnTo>
                    <a:pt x="4295402" y="6184899"/>
                  </a:lnTo>
                  <a:lnTo>
                    <a:pt x="4278741" y="6235699"/>
                  </a:lnTo>
                  <a:lnTo>
                    <a:pt x="4261667" y="6273799"/>
                  </a:lnTo>
                  <a:lnTo>
                    <a:pt x="4244182" y="6311899"/>
                  </a:lnTo>
                  <a:lnTo>
                    <a:pt x="4226290" y="6349999"/>
                  </a:lnTo>
                  <a:lnTo>
                    <a:pt x="4207991" y="6400799"/>
                  </a:lnTo>
                  <a:lnTo>
                    <a:pt x="4189290" y="6438899"/>
                  </a:lnTo>
                  <a:lnTo>
                    <a:pt x="4170188" y="6476999"/>
                  </a:lnTo>
                  <a:lnTo>
                    <a:pt x="4150688" y="6515099"/>
                  </a:lnTo>
                  <a:lnTo>
                    <a:pt x="4130792" y="6565899"/>
                  </a:lnTo>
                  <a:lnTo>
                    <a:pt x="4110504" y="6603999"/>
                  </a:lnTo>
                  <a:lnTo>
                    <a:pt x="4089825" y="6642099"/>
                  </a:lnTo>
                  <a:lnTo>
                    <a:pt x="4068757" y="6680199"/>
                  </a:lnTo>
                  <a:lnTo>
                    <a:pt x="4047305" y="6718299"/>
                  </a:lnTo>
                  <a:lnTo>
                    <a:pt x="4025469" y="6756399"/>
                  </a:lnTo>
                  <a:lnTo>
                    <a:pt x="4003252" y="6807199"/>
                  </a:lnTo>
                  <a:lnTo>
                    <a:pt x="3980658" y="6845299"/>
                  </a:lnTo>
                  <a:lnTo>
                    <a:pt x="3957688" y="6883399"/>
                  </a:lnTo>
                  <a:lnTo>
                    <a:pt x="3934345" y="6921499"/>
                  </a:lnTo>
                  <a:lnTo>
                    <a:pt x="3910631" y="6959599"/>
                  </a:lnTo>
                  <a:lnTo>
                    <a:pt x="3886550" y="6997699"/>
                  </a:lnTo>
                  <a:lnTo>
                    <a:pt x="3862103" y="7035799"/>
                  </a:lnTo>
                  <a:lnTo>
                    <a:pt x="3837292" y="7073899"/>
                  </a:lnTo>
                  <a:lnTo>
                    <a:pt x="3812122" y="7111999"/>
                  </a:lnTo>
                  <a:lnTo>
                    <a:pt x="3786593" y="7150099"/>
                  </a:lnTo>
                  <a:lnTo>
                    <a:pt x="3760709" y="7175499"/>
                  </a:lnTo>
                  <a:lnTo>
                    <a:pt x="3734472" y="7213599"/>
                  </a:lnTo>
                  <a:lnTo>
                    <a:pt x="3707884" y="7251699"/>
                  </a:lnTo>
                  <a:lnTo>
                    <a:pt x="3680948" y="7289799"/>
                  </a:lnTo>
                  <a:lnTo>
                    <a:pt x="3653667" y="7327899"/>
                  </a:lnTo>
                  <a:lnTo>
                    <a:pt x="3626043" y="7365999"/>
                  </a:lnTo>
                  <a:lnTo>
                    <a:pt x="3598078" y="7391399"/>
                  </a:lnTo>
                  <a:lnTo>
                    <a:pt x="3569776" y="7429499"/>
                  </a:lnTo>
                  <a:lnTo>
                    <a:pt x="3541138" y="7467599"/>
                  </a:lnTo>
                  <a:lnTo>
                    <a:pt x="3512167" y="7492999"/>
                  </a:lnTo>
                  <a:lnTo>
                    <a:pt x="3482865" y="7531099"/>
                  </a:lnTo>
                  <a:lnTo>
                    <a:pt x="3453235" y="7569199"/>
                  </a:lnTo>
                  <a:lnTo>
                    <a:pt x="3423280" y="7594599"/>
                  </a:lnTo>
                  <a:lnTo>
                    <a:pt x="3393003" y="7632699"/>
                  </a:lnTo>
                  <a:lnTo>
                    <a:pt x="3362404" y="7670799"/>
                  </a:lnTo>
                  <a:lnTo>
                    <a:pt x="3331488" y="7696199"/>
                  </a:lnTo>
                  <a:lnTo>
                    <a:pt x="3300256" y="7734299"/>
                  </a:lnTo>
                  <a:lnTo>
                    <a:pt x="3268711" y="7759699"/>
                  </a:lnTo>
                  <a:lnTo>
                    <a:pt x="3236856" y="7797799"/>
                  </a:lnTo>
                  <a:lnTo>
                    <a:pt x="3204693" y="7823199"/>
                  </a:lnTo>
                  <a:lnTo>
                    <a:pt x="3172224" y="7861299"/>
                  </a:lnTo>
                  <a:lnTo>
                    <a:pt x="3106381" y="7912099"/>
                  </a:lnTo>
                  <a:lnTo>
                    <a:pt x="3073011" y="7950199"/>
                  </a:lnTo>
                  <a:lnTo>
                    <a:pt x="3005387" y="8000999"/>
                  </a:lnTo>
                  <a:lnTo>
                    <a:pt x="2971139" y="8039099"/>
                  </a:lnTo>
                  <a:lnTo>
                    <a:pt x="2866675" y="8115299"/>
                  </a:lnTo>
                  <a:lnTo>
                    <a:pt x="2831290" y="8153399"/>
                  </a:lnTo>
                  <a:lnTo>
                    <a:pt x="2723477" y="8229599"/>
                  </a:lnTo>
                  <a:lnTo>
                    <a:pt x="2575952" y="8331199"/>
                  </a:lnTo>
                  <a:lnTo>
                    <a:pt x="2424261" y="8432799"/>
                  </a:lnTo>
                  <a:lnTo>
                    <a:pt x="2385706" y="8458199"/>
                  </a:lnTo>
                  <a:lnTo>
                    <a:pt x="2346904" y="8470899"/>
                  </a:lnTo>
                  <a:lnTo>
                    <a:pt x="2229034" y="8547099"/>
                  </a:lnTo>
                  <a:lnTo>
                    <a:pt x="2189265" y="8559799"/>
                  </a:lnTo>
                  <a:lnTo>
                    <a:pt x="2109023" y="8610599"/>
                  </a:lnTo>
                  <a:lnTo>
                    <a:pt x="2068555" y="8623299"/>
                  </a:lnTo>
                  <a:lnTo>
                    <a:pt x="2027860" y="8648699"/>
                  </a:lnTo>
                  <a:lnTo>
                    <a:pt x="1986939" y="8661399"/>
                  </a:lnTo>
                  <a:lnTo>
                    <a:pt x="1945796" y="8686799"/>
                  </a:lnTo>
                  <a:lnTo>
                    <a:pt x="1904432" y="8699499"/>
                  </a:lnTo>
                  <a:lnTo>
                    <a:pt x="1862850" y="8724899"/>
                  </a:lnTo>
                  <a:lnTo>
                    <a:pt x="1821053" y="8737599"/>
                  </a:lnTo>
                  <a:lnTo>
                    <a:pt x="1779043" y="8762999"/>
                  </a:lnTo>
                  <a:lnTo>
                    <a:pt x="1694396" y="8788399"/>
                  </a:lnTo>
                  <a:lnTo>
                    <a:pt x="1651762" y="8813799"/>
                  </a:lnTo>
                  <a:lnTo>
                    <a:pt x="1435605" y="8877299"/>
                  </a:lnTo>
                  <a:lnTo>
                    <a:pt x="1391792" y="8902699"/>
                  </a:lnTo>
                  <a:lnTo>
                    <a:pt x="1214690" y="8953499"/>
                  </a:lnTo>
                  <a:lnTo>
                    <a:pt x="1169964" y="8953499"/>
                  </a:lnTo>
                  <a:lnTo>
                    <a:pt x="943755" y="9016999"/>
                  </a:lnTo>
                  <a:lnTo>
                    <a:pt x="898015" y="9016999"/>
                  </a:lnTo>
                  <a:lnTo>
                    <a:pt x="806056" y="9042399"/>
                  </a:lnTo>
                  <a:lnTo>
                    <a:pt x="759843" y="9042399"/>
                  </a:lnTo>
                  <a:lnTo>
                    <a:pt x="713477" y="9055099"/>
                  </a:lnTo>
                  <a:lnTo>
                    <a:pt x="666961" y="9055099"/>
                  </a:lnTo>
                  <a:lnTo>
                    <a:pt x="620297" y="9067799"/>
                  </a:lnTo>
                  <a:lnTo>
                    <a:pt x="526536" y="9067799"/>
                  </a:lnTo>
                  <a:lnTo>
                    <a:pt x="479444" y="9080499"/>
                  </a:lnTo>
                  <a:lnTo>
                    <a:pt x="384849" y="9080499"/>
                  </a:lnTo>
                  <a:lnTo>
                    <a:pt x="337351" y="9093199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3"/>
            <p:cNvSpPr/>
            <p:nvPr/>
          </p:nvSpPr>
          <p:spPr>
            <a:xfrm>
              <a:off x="5036088" y="7438461"/>
              <a:ext cx="1819909" cy="1819909"/>
            </a:xfrm>
            <a:custGeom>
              <a:rect b="b" l="l" r="r" t="t"/>
              <a:pathLst>
                <a:path extrusionOk="0" h="1819909" w="1819909">
                  <a:moveTo>
                    <a:pt x="909919" y="1819838"/>
                  </a:moveTo>
                  <a:lnTo>
                    <a:pt x="865271" y="1818743"/>
                  </a:lnTo>
                  <a:lnTo>
                    <a:pt x="820732" y="1815456"/>
                  </a:lnTo>
                  <a:lnTo>
                    <a:pt x="776405" y="1809989"/>
                  </a:lnTo>
                  <a:lnTo>
                    <a:pt x="732401" y="1802353"/>
                  </a:lnTo>
                  <a:lnTo>
                    <a:pt x="688827" y="1792570"/>
                  </a:lnTo>
                  <a:lnTo>
                    <a:pt x="645784" y="1780657"/>
                  </a:lnTo>
                  <a:lnTo>
                    <a:pt x="603378" y="1766648"/>
                  </a:lnTo>
                  <a:lnTo>
                    <a:pt x="561707" y="1750575"/>
                  </a:lnTo>
                  <a:lnTo>
                    <a:pt x="520877" y="1732475"/>
                  </a:lnTo>
                  <a:lnTo>
                    <a:pt x="480987" y="1712395"/>
                  </a:lnTo>
                  <a:lnTo>
                    <a:pt x="442126" y="1690382"/>
                  </a:lnTo>
                  <a:lnTo>
                    <a:pt x="404393" y="1666488"/>
                  </a:lnTo>
                  <a:lnTo>
                    <a:pt x="367880" y="1640773"/>
                  </a:lnTo>
                  <a:lnTo>
                    <a:pt x="332672" y="1613298"/>
                  </a:lnTo>
                  <a:lnTo>
                    <a:pt x="298855" y="1584126"/>
                  </a:lnTo>
                  <a:lnTo>
                    <a:pt x="266509" y="1553330"/>
                  </a:lnTo>
                  <a:lnTo>
                    <a:pt x="235713" y="1520984"/>
                  </a:lnTo>
                  <a:lnTo>
                    <a:pt x="206542" y="1487164"/>
                  </a:lnTo>
                  <a:lnTo>
                    <a:pt x="179065" y="1451958"/>
                  </a:lnTo>
                  <a:lnTo>
                    <a:pt x="153349" y="1415445"/>
                  </a:lnTo>
                  <a:lnTo>
                    <a:pt x="129455" y="1377712"/>
                  </a:lnTo>
                  <a:lnTo>
                    <a:pt x="107442" y="1338851"/>
                  </a:lnTo>
                  <a:lnTo>
                    <a:pt x="87362" y="1298960"/>
                  </a:lnTo>
                  <a:lnTo>
                    <a:pt x="69263" y="1258130"/>
                  </a:lnTo>
                  <a:lnTo>
                    <a:pt x="53190" y="1216460"/>
                  </a:lnTo>
                  <a:lnTo>
                    <a:pt x="39180" y="1174054"/>
                  </a:lnTo>
                  <a:lnTo>
                    <a:pt x="27269" y="1131011"/>
                  </a:lnTo>
                  <a:lnTo>
                    <a:pt x="17483" y="1087437"/>
                  </a:lnTo>
                  <a:lnTo>
                    <a:pt x="9848" y="1043433"/>
                  </a:lnTo>
                  <a:lnTo>
                    <a:pt x="4381" y="999106"/>
                  </a:lnTo>
                  <a:lnTo>
                    <a:pt x="1096" y="954567"/>
                  </a:lnTo>
                  <a:lnTo>
                    <a:pt x="0" y="909919"/>
                  </a:lnTo>
                  <a:lnTo>
                    <a:pt x="68" y="898753"/>
                  </a:lnTo>
                  <a:lnTo>
                    <a:pt x="1712" y="854121"/>
                  </a:lnTo>
                  <a:lnTo>
                    <a:pt x="5544" y="809625"/>
                  </a:lnTo>
                  <a:lnTo>
                    <a:pt x="11554" y="765369"/>
                  </a:lnTo>
                  <a:lnTo>
                    <a:pt x="19729" y="721464"/>
                  </a:lnTo>
                  <a:lnTo>
                    <a:pt x="30048" y="678011"/>
                  </a:lnTo>
                  <a:lnTo>
                    <a:pt x="42487" y="635118"/>
                  </a:lnTo>
                  <a:lnTo>
                    <a:pt x="57016" y="592885"/>
                  </a:lnTo>
                  <a:lnTo>
                    <a:pt x="73600" y="551417"/>
                  </a:lnTo>
                  <a:lnTo>
                    <a:pt x="92198" y="510813"/>
                  </a:lnTo>
                  <a:lnTo>
                    <a:pt x="112766" y="471169"/>
                  </a:lnTo>
                  <a:lnTo>
                    <a:pt x="135255" y="432583"/>
                  </a:lnTo>
                  <a:lnTo>
                    <a:pt x="159610" y="395148"/>
                  </a:lnTo>
                  <a:lnTo>
                    <a:pt x="185772" y="358952"/>
                  </a:lnTo>
                  <a:lnTo>
                    <a:pt x="213679" y="324083"/>
                  </a:lnTo>
                  <a:lnTo>
                    <a:pt x="243263" y="290626"/>
                  </a:lnTo>
                  <a:lnTo>
                    <a:pt x="274453" y="258661"/>
                  </a:lnTo>
                  <a:lnTo>
                    <a:pt x="307175" y="228265"/>
                  </a:lnTo>
                  <a:lnTo>
                    <a:pt x="341348" y="199510"/>
                  </a:lnTo>
                  <a:lnTo>
                    <a:pt x="376890" y="172468"/>
                  </a:lnTo>
                  <a:lnTo>
                    <a:pt x="413717" y="147201"/>
                  </a:lnTo>
                  <a:lnTo>
                    <a:pt x="451740" y="123773"/>
                  </a:lnTo>
                  <a:lnTo>
                    <a:pt x="490867" y="102238"/>
                  </a:lnTo>
                  <a:lnTo>
                    <a:pt x="531002" y="82649"/>
                  </a:lnTo>
                  <a:lnTo>
                    <a:pt x="572050" y="65053"/>
                  </a:lnTo>
                  <a:lnTo>
                    <a:pt x="613915" y="49492"/>
                  </a:lnTo>
                  <a:lnTo>
                    <a:pt x="656489" y="36004"/>
                  </a:lnTo>
                  <a:lnTo>
                    <a:pt x="699676" y="24622"/>
                  </a:lnTo>
                  <a:lnTo>
                    <a:pt x="743367" y="15372"/>
                  </a:lnTo>
                  <a:lnTo>
                    <a:pt x="787462" y="8277"/>
                  </a:lnTo>
                  <a:lnTo>
                    <a:pt x="831851" y="3355"/>
                  </a:lnTo>
                  <a:lnTo>
                    <a:pt x="876429" y="616"/>
                  </a:lnTo>
                  <a:lnTo>
                    <a:pt x="909919" y="0"/>
                  </a:lnTo>
                  <a:lnTo>
                    <a:pt x="921085" y="68"/>
                  </a:lnTo>
                  <a:lnTo>
                    <a:pt x="965716" y="1712"/>
                  </a:lnTo>
                  <a:lnTo>
                    <a:pt x="1010212" y="5544"/>
                  </a:lnTo>
                  <a:lnTo>
                    <a:pt x="1054469" y="11554"/>
                  </a:lnTo>
                  <a:lnTo>
                    <a:pt x="1098374" y="19729"/>
                  </a:lnTo>
                  <a:lnTo>
                    <a:pt x="1141827" y="30048"/>
                  </a:lnTo>
                  <a:lnTo>
                    <a:pt x="1184720" y="42487"/>
                  </a:lnTo>
                  <a:lnTo>
                    <a:pt x="1226952" y="57016"/>
                  </a:lnTo>
                  <a:lnTo>
                    <a:pt x="1268421" y="73600"/>
                  </a:lnTo>
                  <a:lnTo>
                    <a:pt x="1309025" y="92198"/>
                  </a:lnTo>
                  <a:lnTo>
                    <a:pt x="1348667" y="112766"/>
                  </a:lnTo>
                  <a:lnTo>
                    <a:pt x="1387255" y="135255"/>
                  </a:lnTo>
                  <a:lnTo>
                    <a:pt x="1424690" y="159610"/>
                  </a:lnTo>
                  <a:lnTo>
                    <a:pt x="1460886" y="185772"/>
                  </a:lnTo>
                  <a:lnTo>
                    <a:pt x="1495754" y="213679"/>
                  </a:lnTo>
                  <a:lnTo>
                    <a:pt x="1529212" y="243263"/>
                  </a:lnTo>
                  <a:lnTo>
                    <a:pt x="1561178" y="274453"/>
                  </a:lnTo>
                  <a:lnTo>
                    <a:pt x="1591573" y="307175"/>
                  </a:lnTo>
                  <a:lnTo>
                    <a:pt x="1620328" y="341348"/>
                  </a:lnTo>
                  <a:lnTo>
                    <a:pt x="1647370" y="376890"/>
                  </a:lnTo>
                  <a:lnTo>
                    <a:pt x="1672635" y="413717"/>
                  </a:lnTo>
                  <a:lnTo>
                    <a:pt x="1696064" y="451740"/>
                  </a:lnTo>
                  <a:lnTo>
                    <a:pt x="1717599" y="490867"/>
                  </a:lnTo>
                  <a:lnTo>
                    <a:pt x="1737189" y="531002"/>
                  </a:lnTo>
                  <a:lnTo>
                    <a:pt x="1754784" y="572050"/>
                  </a:lnTo>
                  <a:lnTo>
                    <a:pt x="1770345" y="613915"/>
                  </a:lnTo>
                  <a:lnTo>
                    <a:pt x="1783834" y="656489"/>
                  </a:lnTo>
                  <a:lnTo>
                    <a:pt x="1795216" y="699676"/>
                  </a:lnTo>
                  <a:lnTo>
                    <a:pt x="1804465" y="743367"/>
                  </a:lnTo>
                  <a:lnTo>
                    <a:pt x="1811560" y="787462"/>
                  </a:lnTo>
                  <a:lnTo>
                    <a:pt x="1816483" y="831851"/>
                  </a:lnTo>
                  <a:lnTo>
                    <a:pt x="1819223" y="876429"/>
                  </a:lnTo>
                  <a:lnTo>
                    <a:pt x="1819838" y="909919"/>
                  </a:lnTo>
                  <a:lnTo>
                    <a:pt x="1819770" y="921085"/>
                  </a:lnTo>
                  <a:lnTo>
                    <a:pt x="1818126" y="965716"/>
                  </a:lnTo>
                  <a:lnTo>
                    <a:pt x="1814293" y="1010212"/>
                  </a:lnTo>
                  <a:lnTo>
                    <a:pt x="1808283" y="1054469"/>
                  </a:lnTo>
                  <a:lnTo>
                    <a:pt x="1800108" y="1098374"/>
                  </a:lnTo>
                  <a:lnTo>
                    <a:pt x="1789790" y="1141827"/>
                  </a:lnTo>
                  <a:lnTo>
                    <a:pt x="1777349" y="1184720"/>
                  </a:lnTo>
                  <a:lnTo>
                    <a:pt x="1762822" y="1226952"/>
                  </a:lnTo>
                  <a:lnTo>
                    <a:pt x="1746238" y="1268421"/>
                  </a:lnTo>
                  <a:lnTo>
                    <a:pt x="1727639" y="1309025"/>
                  </a:lnTo>
                  <a:lnTo>
                    <a:pt x="1707071" y="1348667"/>
                  </a:lnTo>
                  <a:lnTo>
                    <a:pt x="1684583" y="1387255"/>
                  </a:lnTo>
                  <a:lnTo>
                    <a:pt x="1660227" y="1424690"/>
                  </a:lnTo>
                  <a:lnTo>
                    <a:pt x="1634067" y="1460886"/>
                  </a:lnTo>
                  <a:lnTo>
                    <a:pt x="1606159" y="1495754"/>
                  </a:lnTo>
                  <a:lnTo>
                    <a:pt x="1576575" y="1529212"/>
                  </a:lnTo>
                  <a:lnTo>
                    <a:pt x="1545385" y="1561178"/>
                  </a:lnTo>
                  <a:lnTo>
                    <a:pt x="1512663" y="1591573"/>
                  </a:lnTo>
                  <a:lnTo>
                    <a:pt x="1478490" y="1620328"/>
                  </a:lnTo>
                  <a:lnTo>
                    <a:pt x="1442948" y="1647370"/>
                  </a:lnTo>
                  <a:lnTo>
                    <a:pt x="1406121" y="1672635"/>
                  </a:lnTo>
                  <a:lnTo>
                    <a:pt x="1368097" y="1696064"/>
                  </a:lnTo>
                  <a:lnTo>
                    <a:pt x="1328971" y="1717599"/>
                  </a:lnTo>
                  <a:lnTo>
                    <a:pt x="1288836" y="1737189"/>
                  </a:lnTo>
                  <a:lnTo>
                    <a:pt x="1247787" y="1754784"/>
                  </a:lnTo>
                  <a:lnTo>
                    <a:pt x="1205923" y="1770345"/>
                  </a:lnTo>
                  <a:lnTo>
                    <a:pt x="1163349" y="1783834"/>
                  </a:lnTo>
                  <a:lnTo>
                    <a:pt x="1120162" y="1795216"/>
                  </a:lnTo>
                  <a:lnTo>
                    <a:pt x="1076471" y="1804465"/>
                  </a:lnTo>
                  <a:lnTo>
                    <a:pt x="1032376" y="1811560"/>
                  </a:lnTo>
                  <a:lnTo>
                    <a:pt x="987987" y="1816483"/>
                  </a:lnTo>
                  <a:lnTo>
                    <a:pt x="943409" y="1819223"/>
                  </a:lnTo>
                  <a:lnTo>
                    <a:pt x="909919" y="1819838"/>
                  </a:lnTo>
                  <a:close/>
                </a:path>
              </a:pathLst>
            </a:custGeom>
            <a:solidFill>
              <a:srgbClr val="F08B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53"/>
          <p:cNvSpPr txBox="1"/>
          <p:nvPr>
            <p:ph type="title"/>
          </p:nvPr>
        </p:nvSpPr>
        <p:spPr>
          <a:xfrm>
            <a:off x="4458600" y="470025"/>
            <a:ext cx="4024200" cy="42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3175">
            <a:noAutofit/>
          </a:bodyPr>
          <a:lstStyle/>
          <a:p>
            <a:pPr indent="0" lvl="0" marL="12700" marR="0" rtl="0" algn="l">
              <a:lnSpc>
                <a:spcPct val="119844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360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Let’s Try!</a:t>
            </a:r>
            <a:endParaRPr sz="3600">
              <a:solidFill>
                <a:srgbClr val="26262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54"/>
          <p:cNvGrpSpPr/>
          <p:nvPr/>
        </p:nvGrpSpPr>
        <p:grpSpPr>
          <a:xfrm>
            <a:off x="0" y="0"/>
            <a:ext cx="4024313" cy="5143500"/>
            <a:chOff x="0" y="0"/>
            <a:chExt cx="8048625" cy="10287000"/>
          </a:xfrm>
        </p:grpSpPr>
        <p:sp>
          <p:nvSpPr>
            <p:cNvPr id="476" name="Google Shape;476;p54"/>
            <p:cNvSpPr/>
            <p:nvPr/>
          </p:nvSpPr>
          <p:spPr>
            <a:xfrm>
              <a:off x="0" y="0"/>
              <a:ext cx="8048625" cy="10287000"/>
            </a:xfrm>
            <a:custGeom>
              <a:rect b="b" l="l" r="r" t="t"/>
              <a:pathLst>
                <a:path extrusionOk="0" h="10287000" w="8048625">
                  <a:moveTo>
                    <a:pt x="804862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8048625" y="0"/>
                  </a:lnTo>
                  <a:lnTo>
                    <a:pt x="8048625" y="1028700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4"/>
            <p:cNvSpPr/>
            <p:nvPr/>
          </p:nvSpPr>
          <p:spPr>
            <a:xfrm>
              <a:off x="0" y="607746"/>
              <a:ext cx="4599305" cy="9093200"/>
            </a:xfrm>
            <a:custGeom>
              <a:rect b="b" l="l" r="r" t="t"/>
              <a:pathLst>
                <a:path extrusionOk="0" h="9093200" w="4599305">
                  <a:moveTo>
                    <a:pt x="337351" y="9093199"/>
                  </a:moveTo>
                  <a:lnTo>
                    <a:pt x="0" y="9093199"/>
                  </a:lnTo>
                  <a:lnTo>
                    <a:pt x="0" y="6591299"/>
                  </a:lnTo>
                  <a:lnTo>
                    <a:pt x="145528" y="6591299"/>
                  </a:lnTo>
                  <a:lnTo>
                    <a:pt x="193028" y="6578599"/>
                  </a:lnTo>
                  <a:lnTo>
                    <a:pt x="287157" y="6578599"/>
                  </a:lnTo>
                  <a:lnTo>
                    <a:pt x="333760" y="6565899"/>
                  </a:lnTo>
                  <a:lnTo>
                    <a:pt x="380040" y="6565899"/>
                  </a:lnTo>
                  <a:lnTo>
                    <a:pt x="516809" y="6527799"/>
                  </a:lnTo>
                  <a:lnTo>
                    <a:pt x="561667" y="6527799"/>
                  </a:lnTo>
                  <a:lnTo>
                    <a:pt x="650210" y="6502399"/>
                  </a:lnTo>
                  <a:lnTo>
                    <a:pt x="693870" y="6476999"/>
                  </a:lnTo>
                  <a:lnTo>
                    <a:pt x="822253" y="6438899"/>
                  </a:lnTo>
                  <a:lnTo>
                    <a:pt x="864140" y="6413499"/>
                  </a:lnTo>
                  <a:lnTo>
                    <a:pt x="905552" y="6400799"/>
                  </a:lnTo>
                  <a:lnTo>
                    <a:pt x="946477" y="6375399"/>
                  </a:lnTo>
                  <a:lnTo>
                    <a:pt x="986903" y="6362699"/>
                  </a:lnTo>
                  <a:lnTo>
                    <a:pt x="1026816" y="6337299"/>
                  </a:lnTo>
                  <a:lnTo>
                    <a:pt x="1105055" y="6286499"/>
                  </a:lnTo>
                  <a:lnTo>
                    <a:pt x="1143356" y="6273799"/>
                  </a:lnTo>
                  <a:lnTo>
                    <a:pt x="1181095" y="6248399"/>
                  </a:lnTo>
                  <a:lnTo>
                    <a:pt x="1218258" y="6222999"/>
                  </a:lnTo>
                  <a:lnTo>
                    <a:pt x="1254834" y="6197599"/>
                  </a:lnTo>
                  <a:lnTo>
                    <a:pt x="1290810" y="6159499"/>
                  </a:lnTo>
                  <a:lnTo>
                    <a:pt x="1326173" y="6134099"/>
                  </a:lnTo>
                  <a:lnTo>
                    <a:pt x="1360910" y="6108699"/>
                  </a:lnTo>
                  <a:lnTo>
                    <a:pt x="1395010" y="6083299"/>
                  </a:lnTo>
                  <a:lnTo>
                    <a:pt x="1428460" y="6045199"/>
                  </a:lnTo>
                  <a:lnTo>
                    <a:pt x="1461246" y="6019799"/>
                  </a:lnTo>
                  <a:lnTo>
                    <a:pt x="1493357" y="5981699"/>
                  </a:lnTo>
                  <a:lnTo>
                    <a:pt x="1524781" y="5956299"/>
                  </a:lnTo>
                  <a:lnTo>
                    <a:pt x="1555503" y="5918199"/>
                  </a:lnTo>
                  <a:lnTo>
                    <a:pt x="1585513" y="5892799"/>
                  </a:lnTo>
                  <a:lnTo>
                    <a:pt x="1614796" y="5854699"/>
                  </a:lnTo>
                  <a:lnTo>
                    <a:pt x="1643342" y="5816599"/>
                  </a:lnTo>
                  <a:lnTo>
                    <a:pt x="1671137" y="5778499"/>
                  </a:lnTo>
                  <a:lnTo>
                    <a:pt x="1698168" y="5753099"/>
                  </a:lnTo>
                  <a:lnTo>
                    <a:pt x="1724423" y="5714999"/>
                  </a:lnTo>
                  <a:lnTo>
                    <a:pt x="1749891" y="5676899"/>
                  </a:lnTo>
                  <a:lnTo>
                    <a:pt x="1774557" y="5638799"/>
                  </a:lnTo>
                  <a:lnTo>
                    <a:pt x="1798409" y="5600699"/>
                  </a:lnTo>
                  <a:lnTo>
                    <a:pt x="1821435" y="5562599"/>
                  </a:lnTo>
                  <a:lnTo>
                    <a:pt x="1843623" y="5524499"/>
                  </a:lnTo>
                  <a:lnTo>
                    <a:pt x="1864960" y="5486399"/>
                  </a:lnTo>
                  <a:lnTo>
                    <a:pt x="1885433" y="5435599"/>
                  </a:lnTo>
                  <a:lnTo>
                    <a:pt x="1905029" y="5397499"/>
                  </a:lnTo>
                  <a:lnTo>
                    <a:pt x="1923737" y="5359399"/>
                  </a:lnTo>
                  <a:lnTo>
                    <a:pt x="1941543" y="5321299"/>
                  </a:lnTo>
                  <a:lnTo>
                    <a:pt x="1958435" y="5270499"/>
                  </a:lnTo>
                  <a:lnTo>
                    <a:pt x="1974401" y="5232399"/>
                  </a:lnTo>
                  <a:lnTo>
                    <a:pt x="1989427" y="5181599"/>
                  </a:lnTo>
                  <a:lnTo>
                    <a:pt x="2003503" y="5143499"/>
                  </a:lnTo>
                  <a:lnTo>
                    <a:pt x="2016613" y="5105399"/>
                  </a:lnTo>
                  <a:lnTo>
                    <a:pt x="2028747" y="5054599"/>
                  </a:lnTo>
                  <a:lnTo>
                    <a:pt x="2039892" y="5003799"/>
                  </a:lnTo>
                  <a:lnTo>
                    <a:pt x="2050035" y="4965699"/>
                  </a:lnTo>
                  <a:lnTo>
                    <a:pt x="2059164" y="4914899"/>
                  </a:lnTo>
                  <a:lnTo>
                    <a:pt x="2067265" y="4876799"/>
                  </a:lnTo>
                  <a:lnTo>
                    <a:pt x="2074328" y="4825999"/>
                  </a:lnTo>
                  <a:lnTo>
                    <a:pt x="2080338" y="4775199"/>
                  </a:lnTo>
                  <a:lnTo>
                    <a:pt x="2085283" y="4737099"/>
                  </a:lnTo>
                  <a:lnTo>
                    <a:pt x="2089152" y="4686299"/>
                  </a:lnTo>
                  <a:lnTo>
                    <a:pt x="2091930" y="4635499"/>
                  </a:lnTo>
                  <a:lnTo>
                    <a:pt x="2093607" y="4584699"/>
                  </a:lnTo>
                  <a:lnTo>
                    <a:pt x="2094168" y="4546599"/>
                  </a:lnTo>
                  <a:lnTo>
                    <a:pt x="2093611" y="4495799"/>
                  </a:lnTo>
                  <a:lnTo>
                    <a:pt x="2091946" y="4444999"/>
                  </a:lnTo>
                  <a:lnTo>
                    <a:pt x="2089187" y="4394199"/>
                  </a:lnTo>
                  <a:lnTo>
                    <a:pt x="2085346" y="4356099"/>
                  </a:lnTo>
                  <a:lnTo>
                    <a:pt x="2080434" y="4305299"/>
                  </a:lnTo>
                  <a:lnTo>
                    <a:pt x="2074464" y="4254499"/>
                  </a:lnTo>
                  <a:lnTo>
                    <a:pt x="2067448" y="4216399"/>
                  </a:lnTo>
                  <a:lnTo>
                    <a:pt x="2059399" y="4165599"/>
                  </a:lnTo>
                  <a:lnTo>
                    <a:pt x="2050328" y="4114799"/>
                  </a:lnTo>
                  <a:lnTo>
                    <a:pt x="2040248" y="4076699"/>
                  </a:lnTo>
                  <a:lnTo>
                    <a:pt x="2029170" y="4025899"/>
                  </a:lnTo>
                  <a:lnTo>
                    <a:pt x="2017108" y="3987799"/>
                  </a:lnTo>
                  <a:lnTo>
                    <a:pt x="2004073" y="3936999"/>
                  </a:lnTo>
                  <a:lnTo>
                    <a:pt x="1990077" y="3898899"/>
                  </a:lnTo>
                  <a:lnTo>
                    <a:pt x="1975134" y="3860799"/>
                  </a:lnTo>
                  <a:lnTo>
                    <a:pt x="1959254" y="3809999"/>
                  </a:lnTo>
                  <a:lnTo>
                    <a:pt x="1942450" y="3771899"/>
                  </a:lnTo>
                  <a:lnTo>
                    <a:pt x="1924734" y="3733799"/>
                  </a:lnTo>
                  <a:lnTo>
                    <a:pt x="1906119" y="3682999"/>
                  </a:lnTo>
                  <a:lnTo>
                    <a:pt x="1886617" y="3644899"/>
                  </a:lnTo>
                  <a:lnTo>
                    <a:pt x="1866239" y="3606799"/>
                  </a:lnTo>
                  <a:lnTo>
                    <a:pt x="1844999" y="3568699"/>
                  </a:lnTo>
                  <a:lnTo>
                    <a:pt x="1822908" y="3530599"/>
                  </a:lnTo>
                  <a:lnTo>
                    <a:pt x="1799978" y="3492499"/>
                  </a:lnTo>
                  <a:lnTo>
                    <a:pt x="1776222" y="3454399"/>
                  </a:lnTo>
                  <a:lnTo>
                    <a:pt x="1751652" y="3416299"/>
                  </a:lnTo>
                  <a:lnTo>
                    <a:pt x="1726280" y="3378199"/>
                  </a:lnTo>
                  <a:lnTo>
                    <a:pt x="1700118" y="3340099"/>
                  </a:lnTo>
                  <a:lnTo>
                    <a:pt x="1673178" y="3301999"/>
                  </a:lnTo>
                  <a:lnTo>
                    <a:pt x="1645473" y="3263899"/>
                  </a:lnTo>
                  <a:lnTo>
                    <a:pt x="1617015" y="3225799"/>
                  </a:lnTo>
                  <a:lnTo>
                    <a:pt x="1587817" y="3200399"/>
                  </a:lnTo>
                  <a:lnTo>
                    <a:pt x="1557889" y="3162299"/>
                  </a:lnTo>
                  <a:lnTo>
                    <a:pt x="1527245" y="3136899"/>
                  </a:lnTo>
                  <a:lnTo>
                    <a:pt x="1495896" y="3098799"/>
                  </a:lnTo>
                  <a:lnTo>
                    <a:pt x="1463855" y="3073399"/>
                  </a:lnTo>
                  <a:lnTo>
                    <a:pt x="1431135" y="3035299"/>
                  </a:lnTo>
                  <a:lnTo>
                    <a:pt x="1397746" y="3009899"/>
                  </a:lnTo>
                  <a:lnTo>
                    <a:pt x="1363702" y="2971799"/>
                  </a:lnTo>
                  <a:lnTo>
                    <a:pt x="1329015" y="2946399"/>
                  </a:lnTo>
                  <a:lnTo>
                    <a:pt x="1293696" y="2920999"/>
                  </a:lnTo>
                  <a:lnTo>
                    <a:pt x="1257758" y="2895599"/>
                  </a:lnTo>
                  <a:lnTo>
                    <a:pt x="1221214" y="2870199"/>
                  </a:lnTo>
                  <a:lnTo>
                    <a:pt x="1184075" y="2844799"/>
                  </a:lnTo>
                  <a:lnTo>
                    <a:pt x="1146354" y="2819399"/>
                  </a:lnTo>
                  <a:lnTo>
                    <a:pt x="1108062" y="2793999"/>
                  </a:lnTo>
                  <a:lnTo>
                    <a:pt x="1029817" y="2743199"/>
                  </a:lnTo>
                  <a:lnTo>
                    <a:pt x="989888" y="2730499"/>
                  </a:lnTo>
                  <a:lnTo>
                    <a:pt x="949438" y="2705099"/>
                  </a:lnTo>
                  <a:lnTo>
                    <a:pt x="908478" y="2692399"/>
                  </a:lnTo>
                  <a:lnTo>
                    <a:pt x="867022" y="2666999"/>
                  </a:lnTo>
                  <a:lnTo>
                    <a:pt x="825080" y="2654299"/>
                  </a:lnTo>
                  <a:lnTo>
                    <a:pt x="782666" y="2628899"/>
                  </a:lnTo>
                  <a:lnTo>
                    <a:pt x="739792" y="2616199"/>
                  </a:lnTo>
                  <a:lnTo>
                    <a:pt x="427804" y="2527299"/>
                  </a:lnTo>
                  <a:lnTo>
                    <a:pt x="381685" y="2527299"/>
                  </a:lnTo>
                  <a:lnTo>
                    <a:pt x="335216" y="2514599"/>
                  </a:lnTo>
                  <a:lnTo>
                    <a:pt x="288408" y="2514599"/>
                  </a:lnTo>
                  <a:lnTo>
                    <a:pt x="241274" y="2501899"/>
                  </a:lnTo>
                  <a:lnTo>
                    <a:pt x="0" y="2501899"/>
                  </a:lnTo>
                  <a:lnTo>
                    <a:pt x="0" y="0"/>
                  </a:lnTo>
                  <a:lnTo>
                    <a:pt x="384810" y="0"/>
                  </a:lnTo>
                  <a:lnTo>
                    <a:pt x="432163" y="12699"/>
                  </a:lnTo>
                  <a:lnTo>
                    <a:pt x="526457" y="12699"/>
                  </a:lnTo>
                  <a:lnTo>
                    <a:pt x="573394" y="25399"/>
                  </a:lnTo>
                  <a:lnTo>
                    <a:pt x="620186" y="25399"/>
                  </a:lnTo>
                  <a:lnTo>
                    <a:pt x="666831" y="38099"/>
                  </a:lnTo>
                  <a:lnTo>
                    <a:pt x="713328" y="38099"/>
                  </a:lnTo>
                  <a:lnTo>
                    <a:pt x="759673" y="50799"/>
                  </a:lnTo>
                  <a:lnTo>
                    <a:pt x="805864" y="50799"/>
                  </a:lnTo>
                  <a:lnTo>
                    <a:pt x="897775" y="76199"/>
                  </a:lnTo>
                  <a:lnTo>
                    <a:pt x="943490" y="76199"/>
                  </a:lnTo>
                  <a:lnTo>
                    <a:pt x="1124686" y="126999"/>
                  </a:lnTo>
                  <a:lnTo>
                    <a:pt x="1169557" y="126999"/>
                  </a:lnTo>
                  <a:lnTo>
                    <a:pt x="1434998" y="203199"/>
                  </a:lnTo>
                  <a:lnTo>
                    <a:pt x="1478584" y="228599"/>
                  </a:lnTo>
                  <a:lnTo>
                    <a:pt x="1650969" y="279399"/>
                  </a:lnTo>
                  <a:lnTo>
                    <a:pt x="1693564" y="304799"/>
                  </a:lnTo>
                  <a:lnTo>
                    <a:pt x="1778132" y="330199"/>
                  </a:lnTo>
                  <a:lnTo>
                    <a:pt x="1820101" y="355599"/>
                  </a:lnTo>
                  <a:lnTo>
                    <a:pt x="1861857" y="368299"/>
                  </a:lnTo>
                  <a:lnTo>
                    <a:pt x="1903398" y="393699"/>
                  </a:lnTo>
                  <a:lnTo>
                    <a:pt x="1944720" y="406399"/>
                  </a:lnTo>
                  <a:lnTo>
                    <a:pt x="1985822" y="431799"/>
                  </a:lnTo>
                  <a:lnTo>
                    <a:pt x="2026700" y="444499"/>
                  </a:lnTo>
                  <a:lnTo>
                    <a:pt x="2067353" y="469899"/>
                  </a:lnTo>
                  <a:lnTo>
                    <a:pt x="2107778" y="482599"/>
                  </a:lnTo>
                  <a:lnTo>
                    <a:pt x="2187933" y="533399"/>
                  </a:lnTo>
                  <a:lnTo>
                    <a:pt x="2227659" y="546099"/>
                  </a:lnTo>
                  <a:lnTo>
                    <a:pt x="2345399" y="622299"/>
                  </a:lnTo>
                  <a:lnTo>
                    <a:pt x="2384159" y="634999"/>
                  </a:lnTo>
                  <a:lnTo>
                    <a:pt x="2536693" y="736599"/>
                  </a:lnTo>
                  <a:lnTo>
                    <a:pt x="2685104" y="838199"/>
                  </a:lnTo>
                  <a:lnTo>
                    <a:pt x="2793611" y="914399"/>
                  </a:lnTo>
                  <a:lnTo>
                    <a:pt x="2864578" y="965199"/>
                  </a:lnTo>
                  <a:lnTo>
                    <a:pt x="2899643" y="1003299"/>
                  </a:lnTo>
                  <a:lnTo>
                    <a:pt x="3003133" y="1079499"/>
                  </a:lnTo>
                  <a:lnTo>
                    <a:pt x="3037053" y="1117599"/>
                  </a:lnTo>
                  <a:lnTo>
                    <a:pt x="3104014" y="1168399"/>
                  </a:lnTo>
                  <a:lnTo>
                    <a:pt x="3137050" y="1206499"/>
                  </a:lnTo>
                  <a:lnTo>
                    <a:pt x="3169787" y="1231899"/>
                  </a:lnTo>
                  <a:lnTo>
                    <a:pt x="3202221" y="1269999"/>
                  </a:lnTo>
                  <a:lnTo>
                    <a:pt x="3234350" y="1295399"/>
                  </a:lnTo>
                  <a:lnTo>
                    <a:pt x="3266172" y="1333499"/>
                  </a:lnTo>
                  <a:lnTo>
                    <a:pt x="3297685" y="1358899"/>
                  </a:lnTo>
                  <a:lnTo>
                    <a:pt x="3328886" y="1396999"/>
                  </a:lnTo>
                  <a:lnTo>
                    <a:pt x="3359772" y="1422399"/>
                  </a:lnTo>
                  <a:lnTo>
                    <a:pt x="3390341" y="1460499"/>
                  </a:lnTo>
                  <a:lnTo>
                    <a:pt x="3420590" y="1485899"/>
                  </a:lnTo>
                  <a:lnTo>
                    <a:pt x="3450518" y="1523999"/>
                  </a:lnTo>
                  <a:lnTo>
                    <a:pt x="3480121" y="1562099"/>
                  </a:lnTo>
                  <a:lnTo>
                    <a:pt x="3509397" y="1587499"/>
                  </a:lnTo>
                  <a:lnTo>
                    <a:pt x="3538344" y="1625599"/>
                  </a:lnTo>
                  <a:lnTo>
                    <a:pt x="3566959" y="1663699"/>
                  </a:lnTo>
                  <a:lnTo>
                    <a:pt x="3595239" y="1701799"/>
                  </a:lnTo>
                  <a:lnTo>
                    <a:pt x="3623183" y="1727199"/>
                  </a:lnTo>
                  <a:lnTo>
                    <a:pt x="3650788" y="1765299"/>
                  </a:lnTo>
                  <a:lnTo>
                    <a:pt x="3678051" y="1803399"/>
                  </a:lnTo>
                  <a:lnTo>
                    <a:pt x="3704969" y="1841499"/>
                  </a:lnTo>
                  <a:lnTo>
                    <a:pt x="3731541" y="1879599"/>
                  </a:lnTo>
                  <a:lnTo>
                    <a:pt x="3757764" y="1904999"/>
                  </a:lnTo>
                  <a:lnTo>
                    <a:pt x="3783635" y="1943099"/>
                  </a:lnTo>
                  <a:lnTo>
                    <a:pt x="3809152" y="1981199"/>
                  </a:lnTo>
                  <a:lnTo>
                    <a:pt x="3834313" y="2019299"/>
                  </a:lnTo>
                  <a:lnTo>
                    <a:pt x="3859114" y="2057399"/>
                  </a:lnTo>
                  <a:lnTo>
                    <a:pt x="3883554" y="2095499"/>
                  </a:lnTo>
                  <a:lnTo>
                    <a:pt x="3907630" y="2133599"/>
                  </a:lnTo>
                  <a:lnTo>
                    <a:pt x="3931339" y="2171699"/>
                  </a:lnTo>
                  <a:lnTo>
                    <a:pt x="3954680" y="2209799"/>
                  </a:lnTo>
                  <a:lnTo>
                    <a:pt x="3977649" y="2247899"/>
                  </a:lnTo>
                  <a:lnTo>
                    <a:pt x="4000244" y="2285999"/>
                  </a:lnTo>
                  <a:lnTo>
                    <a:pt x="4022463" y="2324099"/>
                  </a:lnTo>
                  <a:lnTo>
                    <a:pt x="4044303" y="2362199"/>
                  </a:lnTo>
                  <a:lnTo>
                    <a:pt x="4065762" y="2412999"/>
                  </a:lnTo>
                  <a:lnTo>
                    <a:pt x="4086837" y="2451099"/>
                  </a:lnTo>
                  <a:lnTo>
                    <a:pt x="4107526" y="2489199"/>
                  </a:lnTo>
                  <a:lnTo>
                    <a:pt x="4127826" y="2527299"/>
                  </a:lnTo>
                  <a:lnTo>
                    <a:pt x="4147735" y="2565399"/>
                  </a:lnTo>
                  <a:lnTo>
                    <a:pt x="4167251" y="2603499"/>
                  </a:lnTo>
                  <a:lnTo>
                    <a:pt x="4186370" y="2654299"/>
                  </a:lnTo>
                  <a:lnTo>
                    <a:pt x="4205091" y="2692399"/>
                  </a:lnTo>
                  <a:lnTo>
                    <a:pt x="4223410" y="2730499"/>
                  </a:lnTo>
                  <a:lnTo>
                    <a:pt x="4241326" y="2781299"/>
                  </a:lnTo>
                  <a:lnTo>
                    <a:pt x="4258837" y="2819399"/>
                  </a:lnTo>
                  <a:lnTo>
                    <a:pt x="4275938" y="2857499"/>
                  </a:lnTo>
                  <a:lnTo>
                    <a:pt x="4292629" y="2895599"/>
                  </a:lnTo>
                  <a:lnTo>
                    <a:pt x="4308906" y="2946399"/>
                  </a:lnTo>
                  <a:lnTo>
                    <a:pt x="4324768" y="2984499"/>
                  </a:lnTo>
                  <a:lnTo>
                    <a:pt x="4340211" y="3035299"/>
                  </a:lnTo>
                  <a:lnTo>
                    <a:pt x="4355233" y="3073399"/>
                  </a:lnTo>
                  <a:lnTo>
                    <a:pt x="4369832" y="3111499"/>
                  </a:lnTo>
                  <a:lnTo>
                    <a:pt x="4384005" y="3162299"/>
                  </a:lnTo>
                  <a:lnTo>
                    <a:pt x="4397750" y="3200399"/>
                  </a:lnTo>
                  <a:lnTo>
                    <a:pt x="4411064" y="3251199"/>
                  </a:lnTo>
                  <a:lnTo>
                    <a:pt x="4423945" y="3289299"/>
                  </a:lnTo>
                  <a:lnTo>
                    <a:pt x="4436390" y="3340099"/>
                  </a:lnTo>
                  <a:lnTo>
                    <a:pt x="4448397" y="3378199"/>
                  </a:lnTo>
                  <a:lnTo>
                    <a:pt x="4459964" y="3428999"/>
                  </a:lnTo>
                  <a:lnTo>
                    <a:pt x="4471088" y="3467099"/>
                  </a:lnTo>
                  <a:lnTo>
                    <a:pt x="4481766" y="3517899"/>
                  </a:lnTo>
                  <a:lnTo>
                    <a:pt x="4491996" y="3555999"/>
                  </a:lnTo>
                  <a:lnTo>
                    <a:pt x="4501775" y="3606799"/>
                  </a:lnTo>
                  <a:lnTo>
                    <a:pt x="4511102" y="3644899"/>
                  </a:lnTo>
                  <a:lnTo>
                    <a:pt x="4519973" y="3695699"/>
                  </a:lnTo>
                  <a:lnTo>
                    <a:pt x="4528386" y="3746499"/>
                  </a:lnTo>
                  <a:lnTo>
                    <a:pt x="4536339" y="3784599"/>
                  </a:lnTo>
                  <a:lnTo>
                    <a:pt x="4543829" y="3835399"/>
                  </a:lnTo>
                  <a:lnTo>
                    <a:pt x="4550853" y="3886199"/>
                  </a:lnTo>
                  <a:lnTo>
                    <a:pt x="4557410" y="3924299"/>
                  </a:lnTo>
                  <a:lnTo>
                    <a:pt x="4563497" y="3975099"/>
                  </a:lnTo>
                  <a:lnTo>
                    <a:pt x="4569111" y="4025899"/>
                  </a:lnTo>
                  <a:lnTo>
                    <a:pt x="4574250" y="4063999"/>
                  </a:lnTo>
                  <a:lnTo>
                    <a:pt x="4578911" y="4114799"/>
                  </a:lnTo>
                  <a:lnTo>
                    <a:pt x="4583092" y="4165599"/>
                  </a:lnTo>
                  <a:lnTo>
                    <a:pt x="4586790" y="4203699"/>
                  </a:lnTo>
                  <a:lnTo>
                    <a:pt x="4590003" y="4254499"/>
                  </a:lnTo>
                  <a:lnTo>
                    <a:pt x="4592729" y="4305299"/>
                  </a:lnTo>
                  <a:lnTo>
                    <a:pt x="4594964" y="4356099"/>
                  </a:lnTo>
                  <a:lnTo>
                    <a:pt x="4596707" y="4394199"/>
                  </a:lnTo>
                  <a:lnTo>
                    <a:pt x="4597956" y="4444999"/>
                  </a:lnTo>
                  <a:lnTo>
                    <a:pt x="4598706" y="4495799"/>
                  </a:lnTo>
                  <a:lnTo>
                    <a:pt x="4598957" y="4546599"/>
                  </a:lnTo>
                  <a:lnTo>
                    <a:pt x="4598835" y="4597399"/>
                  </a:lnTo>
                  <a:lnTo>
                    <a:pt x="4598209" y="4635499"/>
                  </a:lnTo>
                  <a:lnTo>
                    <a:pt x="4597083" y="4686299"/>
                  </a:lnTo>
                  <a:lnTo>
                    <a:pt x="4595459" y="4737099"/>
                  </a:lnTo>
                  <a:lnTo>
                    <a:pt x="4593339" y="4787899"/>
                  </a:lnTo>
                  <a:lnTo>
                    <a:pt x="4590725" y="4825999"/>
                  </a:lnTo>
                  <a:lnTo>
                    <a:pt x="4587621" y="4876799"/>
                  </a:lnTo>
                  <a:lnTo>
                    <a:pt x="4584029" y="4927599"/>
                  </a:lnTo>
                  <a:lnTo>
                    <a:pt x="4579951" y="4978399"/>
                  </a:lnTo>
                  <a:lnTo>
                    <a:pt x="4575390" y="5016499"/>
                  </a:lnTo>
                  <a:lnTo>
                    <a:pt x="4570348" y="5067299"/>
                  </a:lnTo>
                  <a:lnTo>
                    <a:pt x="4564828" y="5118099"/>
                  </a:lnTo>
                  <a:lnTo>
                    <a:pt x="4558832" y="5156199"/>
                  </a:lnTo>
                  <a:lnTo>
                    <a:pt x="4552364" y="5206999"/>
                  </a:lnTo>
                  <a:lnTo>
                    <a:pt x="4545424" y="5257799"/>
                  </a:lnTo>
                  <a:lnTo>
                    <a:pt x="4538016" y="5295899"/>
                  </a:lnTo>
                  <a:lnTo>
                    <a:pt x="4530143" y="5346699"/>
                  </a:lnTo>
                  <a:lnTo>
                    <a:pt x="4521806" y="5397499"/>
                  </a:lnTo>
                  <a:lnTo>
                    <a:pt x="4513009" y="5435599"/>
                  </a:lnTo>
                  <a:lnTo>
                    <a:pt x="4503754" y="5486399"/>
                  </a:lnTo>
                  <a:lnTo>
                    <a:pt x="4494043" y="5524499"/>
                  </a:lnTo>
                  <a:lnTo>
                    <a:pt x="4483879" y="5575299"/>
                  </a:lnTo>
                  <a:lnTo>
                    <a:pt x="4473264" y="5613399"/>
                  </a:lnTo>
                  <a:lnTo>
                    <a:pt x="4462201" y="5664199"/>
                  </a:lnTo>
                  <a:lnTo>
                    <a:pt x="4450692" y="5702299"/>
                  </a:lnTo>
                  <a:lnTo>
                    <a:pt x="4438741" y="5753099"/>
                  </a:lnTo>
                  <a:lnTo>
                    <a:pt x="4426348" y="5791199"/>
                  </a:lnTo>
                  <a:lnTo>
                    <a:pt x="4413518" y="5841999"/>
                  </a:lnTo>
                  <a:lnTo>
                    <a:pt x="4400252" y="5880099"/>
                  </a:lnTo>
                  <a:lnTo>
                    <a:pt x="4386553" y="5930899"/>
                  </a:lnTo>
                  <a:lnTo>
                    <a:pt x="4372423" y="5968999"/>
                  </a:lnTo>
                  <a:lnTo>
                    <a:pt x="4357865" y="6019799"/>
                  </a:lnTo>
                  <a:lnTo>
                    <a:pt x="4342881" y="6057899"/>
                  </a:lnTo>
                  <a:lnTo>
                    <a:pt x="4327475" y="6095999"/>
                  </a:lnTo>
                  <a:lnTo>
                    <a:pt x="4311647" y="6146799"/>
                  </a:lnTo>
                  <a:lnTo>
                    <a:pt x="4295402" y="6184899"/>
                  </a:lnTo>
                  <a:lnTo>
                    <a:pt x="4278741" y="6235699"/>
                  </a:lnTo>
                  <a:lnTo>
                    <a:pt x="4261667" y="6273799"/>
                  </a:lnTo>
                  <a:lnTo>
                    <a:pt x="4244182" y="6311899"/>
                  </a:lnTo>
                  <a:lnTo>
                    <a:pt x="4226290" y="6349999"/>
                  </a:lnTo>
                  <a:lnTo>
                    <a:pt x="4207991" y="6400799"/>
                  </a:lnTo>
                  <a:lnTo>
                    <a:pt x="4189290" y="6438899"/>
                  </a:lnTo>
                  <a:lnTo>
                    <a:pt x="4170188" y="6476999"/>
                  </a:lnTo>
                  <a:lnTo>
                    <a:pt x="4150688" y="6515099"/>
                  </a:lnTo>
                  <a:lnTo>
                    <a:pt x="4130792" y="6565899"/>
                  </a:lnTo>
                  <a:lnTo>
                    <a:pt x="4110504" y="6603999"/>
                  </a:lnTo>
                  <a:lnTo>
                    <a:pt x="4089825" y="6642099"/>
                  </a:lnTo>
                  <a:lnTo>
                    <a:pt x="4068757" y="6680199"/>
                  </a:lnTo>
                  <a:lnTo>
                    <a:pt x="4047305" y="6718299"/>
                  </a:lnTo>
                  <a:lnTo>
                    <a:pt x="4025469" y="6756399"/>
                  </a:lnTo>
                  <a:lnTo>
                    <a:pt x="4003252" y="6807199"/>
                  </a:lnTo>
                  <a:lnTo>
                    <a:pt x="3980658" y="6845299"/>
                  </a:lnTo>
                  <a:lnTo>
                    <a:pt x="3957688" y="6883399"/>
                  </a:lnTo>
                  <a:lnTo>
                    <a:pt x="3934345" y="6921499"/>
                  </a:lnTo>
                  <a:lnTo>
                    <a:pt x="3910631" y="6959599"/>
                  </a:lnTo>
                  <a:lnTo>
                    <a:pt x="3886550" y="6997699"/>
                  </a:lnTo>
                  <a:lnTo>
                    <a:pt x="3862103" y="7035799"/>
                  </a:lnTo>
                  <a:lnTo>
                    <a:pt x="3837292" y="7073899"/>
                  </a:lnTo>
                  <a:lnTo>
                    <a:pt x="3812122" y="7111999"/>
                  </a:lnTo>
                  <a:lnTo>
                    <a:pt x="3786593" y="7150099"/>
                  </a:lnTo>
                  <a:lnTo>
                    <a:pt x="3760709" y="7175499"/>
                  </a:lnTo>
                  <a:lnTo>
                    <a:pt x="3734472" y="7213599"/>
                  </a:lnTo>
                  <a:lnTo>
                    <a:pt x="3707884" y="7251699"/>
                  </a:lnTo>
                  <a:lnTo>
                    <a:pt x="3680948" y="7289799"/>
                  </a:lnTo>
                  <a:lnTo>
                    <a:pt x="3653667" y="7327899"/>
                  </a:lnTo>
                  <a:lnTo>
                    <a:pt x="3626043" y="7365999"/>
                  </a:lnTo>
                  <a:lnTo>
                    <a:pt x="3598078" y="7391399"/>
                  </a:lnTo>
                  <a:lnTo>
                    <a:pt x="3569776" y="7429499"/>
                  </a:lnTo>
                  <a:lnTo>
                    <a:pt x="3541138" y="7467599"/>
                  </a:lnTo>
                  <a:lnTo>
                    <a:pt x="3512167" y="7492999"/>
                  </a:lnTo>
                  <a:lnTo>
                    <a:pt x="3482865" y="7531099"/>
                  </a:lnTo>
                  <a:lnTo>
                    <a:pt x="3453235" y="7569199"/>
                  </a:lnTo>
                  <a:lnTo>
                    <a:pt x="3423280" y="7594599"/>
                  </a:lnTo>
                  <a:lnTo>
                    <a:pt x="3393003" y="7632699"/>
                  </a:lnTo>
                  <a:lnTo>
                    <a:pt x="3362404" y="7670799"/>
                  </a:lnTo>
                  <a:lnTo>
                    <a:pt x="3331488" y="7696199"/>
                  </a:lnTo>
                  <a:lnTo>
                    <a:pt x="3300256" y="7734299"/>
                  </a:lnTo>
                  <a:lnTo>
                    <a:pt x="3268711" y="7759699"/>
                  </a:lnTo>
                  <a:lnTo>
                    <a:pt x="3236856" y="7797799"/>
                  </a:lnTo>
                  <a:lnTo>
                    <a:pt x="3204693" y="7823199"/>
                  </a:lnTo>
                  <a:lnTo>
                    <a:pt x="3172224" y="7861299"/>
                  </a:lnTo>
                  <a:lnTo>
                    <a:pt x="3106381" y="7912099"/>
                  </a:lnTo>
                  <a:lnTo>
                    <a:pt x="3073011" y="7950199"/>
                  </a:lnTo>
                  <a:lnTo>
                    <a:pt x="3005387" y="8000999"/>
                  </a:lnTo>
                  <a:lnTo>
                    <a:pt x="2971139" y="8039099"/>
                  </a:lnTo>
                  <a:lnTo>
                    <a:pt x="2866675" y="8115299"/>
                  </a:lnTo>
                  <a:lnTo>
                    <a:pt x="2831290" y="8153399"/>
                  </a:lnTo>
                  <a:lnTo>
                    <a:pt x="2723477" y="8229599"/>
                  </a:lnTo>
                  <a:lnTo>
                    <a:pt x="2575952" y="8331199"/>
                  </a:lnTo>
                  <a:lnTo>
                    <a:pt x="2424261" y="8432799"/>
                  </a:lnTo>
                  <a:lnTo>
                    <a:pt x="2385706" y="8458199"/>
                  </a:lnTo>
                  <a:lnTo>
                    <a:pt x="2346904" y="8470899"/>
                  </a:lnTo>
                  <a:lnTo>
                    <a:pt x="2229034" y="8547099"/>
                  </a:lnTo>
                  <a:lnTo>
                    <a:pt x="2189265" y="8559799"/>
                  </a:lnTo>
                  <a:lnTo>
                    <a:pt x="2109023" y="8610599"/>
                  </a:lnTo>
                  <a:lnTo>
                    <a:pt x="2068555" y="8623299"/>
                  </a:lnTo>
                  <a:lnTo>
                    <a:pt x="2027860" y="8648699"/>
                  </a:lnTo>
                  <a:lnTo>
                    <a:pt x="1986939" y="8661399"/>
                  </a:lnTo>
                  <a:lnTo>
                    <a:pt x="1945796" y="8686799"/>
                  </a:lnTo>
                  <a:lnTo>
                    <a:pt x="1904432" y="8699499"/>
                  </a:lnTo>
                  <a:lnTo>
                    <a:pt x="1862850" y="8724899"/>
                  </a:lnTo>
                  <a:lnTo>
                    <a:pt x="1821053" y="8737599"/>
                  </a:lnTo>
                  <a:lnTo>
                    <a:pt x="1779043" y="8762999"/>
                  </a:lnTo>
                  <a:lnTo>
                    <a:pt x="1694396" y="8788399"/>
                  </a:lnTo>
                  <a:lnTo>
                    <a:pt x="1651762" y="8813799"/>
                  </a:lnTo>
                  <a:lnTo>
                    <a:pt x="1435605" y="8877299"/>
                  </a:lnTo>
                  <a:lnTo>
                    <a:pt x="1391792" y="8902699"/>
                  </a:lnTo>
                  <a:lnTo>
                    <a:pt x="1214690" y="8953499"/>
                  </a:lnTo>
                  <a:lnTo>
                    <a:pt x="1169964" y="8953499"/>
                  </a:lnTo>
                  <a:lnTo>
                    <a:pt x="943755" y="9016999"/>
                  </a:lnTo>
                  <a:lnTo>
                    <a:pt x="898015" y="9016999"/>
                  </a:lnTo>
                  <a:lnTo>
                    <a:pt x="806056" y="9042399"/>
                  </a:lnTo>
                  <a:lnTo>
                    <a:pt x="759843" y="9042399"/>
                  </a:lnTo>
                  <a:lnTo>
                    <a:pt x="713477" y="9055099"/>
                  </a:lnTo>
                  <a:lnTo>
                    <a:pt x="666961" y="9055099"/>
                  </a:lnTo>
                  <a:lnTo>
                    <a:pt x="620297" y="9067799"/>
                  </a:lnTo>
                  <a:lnTo>
                    <a:pt x="526536" y="9067799"/>
                  </a:lnTo>
                  <a:lnTo>
                    <a:pt x="479444" y="9080499"/>
                  </a:lnTo>
                  <a:lnTo>
                    <a:pt x="384849" y="9080499"/>
                  </a:lnTo>
                  <a:lnTo>
                    <a:pt x="337351" y="9093199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4"/>
            <p:cNvSpPr/>
            <p:nvPr/>
          </p:nvSpPr>
          <p:spPr>
            <a:xfrm>
              <a:off x="5036088" y="7438461"/>
              <a:ext cx="1819909" cy="1819909"/>
            </a:xfrm>
            <a:custGeom>
              <a:rect b="b" l="l" r="r" t="t"/>
              <a:pathLst>
                <a:path extrusionOk="0" h="1819909" w="1819909">
                  <a:moveTo>
                    <a:pt x="909919" y="1819838"/>
                  </a:moveTo>
                  <a:lnTo>
                    <a:pt x="865271" y="1818743"/>
                  </a:lnTo>
                  <a:lnTo>
                    <a:pt x="820732" y="1815456"/>
                  </a:lnTo>
                  <a:lnTo>
                    <a:pt x="776405" y="1809989"/>
                  </a:lnTo>
                  <a:lnTo>
                    <a:pt x="732401" y="1802353"/>
                  </a:lnTo>
                  <a:lnTo>
                    <a:pt x="688827" y="1792570"/>
                  </a:lnTo>
                  <a:lnTo>
                    <a:pt x="645784" y="1780657"/>
                  </a:lnTo>
                  <a:lnTo>
                    <a:pt x="603378" y="1766648"/>
                  </a:lnTo>
                  <a:lnTo>
                    <a:pt x="561707" y="1750575"/>
                  </a:lnTo>
                  <a:lnTo>
                    <a:pt x="520877" y="1732475"/>
                  </a:lnTo>
                  <a:lnTo>
                    <a:pt x="480987" y="1712395"/>
                  </a:lnTo>
                  <a:lnTo>
                    <a:pt x="442126" y="1690382"/>
                  </a:lnTo>
                  <a:lnTo>
                    <a:pt x="404393" y="1666488"/>
                  </a:lnTo>
                  <a:lnTo>
                    <a:pt x="367880" y="1640773"/>
                  </a:lnTo>
                  <a:lnTo>
                    <a:pt x="332672" y="1613298"/>
                  </a:lnTo>
                  <a:lnTo>
                    <a:pt x="298855" y="1584126"/>
                  </a:lnTo>
                  <a:lnTo>
                    <a:pt x="266509" y="1553330"/>
                  </a:lnTo>
                  <a:lnTo>
                    <a:pt x="235713" y="1520984"/>
                  </a:lnTo>
                  <a:lnTo>
                    <a:pt x="206542" y="1487164"/>
                  </a:lnTo>
                  <a:lnTo>
                    <a:pt x="179065" y="1451958"/>
                  </a:lnTo>
                  <a:lnTo>
                    <a:pt x="153349" y="1415445"/>
                  </a:lnTo>
                  <a:lnTo>
                    <a:pt x="129455" y="1377712"/>
                  </a:lnTo>
                  <a:lnTo>
                    <a:pt x="107442" y="1338851"/>
                  </a:lnTo>
                  <a:lnTo>
                    <a:pt x="87362" y="1298960"/>
                  </a:lnTo>
                  <a:lnTo>
                    <a:pt x="69263" y="1258130"/>
                  </a:lnTo>
                  <a:lnTo>
                    <a:pt x="53190" y="1216460"/>
                  </a:lnTo>
                  <a:lnTo>
                    <a:pt x="39180" y="1174054"/>
                  </a:lnTo>
                  <a:lnTo>
                    <a:pt x="27269" y="1131011"/>
                  </a:lnTo>
                  <a:lnTo>
                    <a:pt x="17483" y="1087437"/>
                  </a:lnTo>
                  <a:lnTo>
                    <a:pt x="9848" y="1043433"/>
                  </a:lnTo>
                  <a:lnTo>
                    <a:pt x="4381" y="999106"/>
                  </a:lnTo>
                  <a:lnTo>
                    <a:pt x="1096" y="954567"/>
                  </a:lnTo>
                  <a:lnTo>
                    <a:pt x="0" y="909919"/>
                  </a:lnTo>
                  <a:lnTo>
                    <a:pt x="68" y="898753"/>
                  </a:lnTo>
                  <a:lnTo>
                    <a:pt x="1712" y="854121"/>
                  </a:lnTo>
                  <a:lnTo>
                    <a:pt x="5544" y="809625"/>
                  </a:lnTo>
                  <a:lnTo>
                    <a:pt x="11554" y="765369"/>
                  </a:lnTo>
                  <a:lnTo>
                    <a:pt x="19729" y="721464"/>
                  </a:lnTo>
                  <a:lnTo>
                    <a:pt x="30048" y="678011"/>
                  </a:lnTo>
                  <a:lnTo>
                    <a:pt x="42487" y="635118"/>
                  </a:lnTo>
                  <a:lnTo>
                    <a:pt x="57016" y="592885"/>
                  </a:lnTo>
                  <a:lnTo>
                    <a:pt x="73600" y="551417"/>
                  </a:lnTo>
                  <a:lnTo>
                    <a:pt x="92198" y="510813"/>
                  </a:lnTo>
                  <a:lnTo>
                    <a:pt x="112766" y="471169"/>
                  </a:lnTo>
                  <a:lnTo>
                    <a:pt x="135255" y="432583"/>
                  </a:lnTo>
                  <a:lnTo>
                    <a:pt x="159610" y="395148"/>
                  </a:lnTo>
                  <a:lnTo>
                    <a:pt x="185772" y="358952"/>
                  </a:lnTo>
                  <a:lnTo>
                    <a:pt x="213679" y="324083"/>
                  </a:lnTo>
                  <a:lnTo>
                    <a:pt x="243263" y="290626"/>
                  </a:lnTo>
                  <a:lnTo>
                    <a:pt x="274453" y="258661"/>
                  </a:lnTo>
                  <a:lnTo>
                    <a:pt x="307175" y="228265"/>
                  </a:lnTo>
                  <a:lnTo>
                    <a:pt x="341348" y="199510"/>
                  </a:lnTo>
                  <a:lnTo>
                    <a:pt x="376890" y="172468"/>
                  </a:lnTo>
                  <a:lnTo>
                    <a:pt x="413717" y="147201"/>
                  </a:lnTo>
                  <a:lnTo>
                    <a:pt x="451740" y="123773"/>
                  </a:lnTo>
                  <a:lnTo>
                    <a:pt x="490867" y="102238"/>
                  </a:lnTo>
                  <a:lnTo>
                    <a:pt x="531002" y="82649"/>
                  </a:lnTo>
                  <a:lnTo>
                    <a:pt x="572050" y="65053"/>
                  </a:lnTo>
                  <a:lnTo>
                    <a:pt x="613915" y="49492"/>
                  </a:lnTo>
                  <a:lnTo>
                    <a:pt x="656489" y="36004"/>
                  </a:lnTo>
                  <a:lnTo>
                    <a:pt x="699676" y="24622"/>
                  </a:lnTo>
                  <a:lnTo>
                    <a:pt x="743367" y="15372"/>
                  </a:lnTo>
                  <a:lnTo>
                    <a:pt x="787462" y="8277"/>
                  </a:lnTo>
                  <a:lnTo>
                    <a:pt x="831851" y="3355"/>
                  </a:lnTo>
                  <a:lnTo>
                    <a:pt x="876429" y="616"/>
                  </a:lnTo>
                  <a:lnTo>
                    <a:pt x="909919" y="0"/>
                  </a:lnTo>
                  <a:lnTo>
                    <a:pt x="921085" y="68"/>
                  </a:lnTo>
                  <a:lnTo>
                    <a:pt x="965716" y="1712"/>
                  </a:lnTo>
                  <a:lnTo>
                    <a:pt x="1010212" y="5544"/>
                  </a:lnTo>
                  <a:lnTo>
                    <a:pt x="1054469" y="11554"/>
                  </a:lnTo>
                  <a:lnTo>
                    <a:pt x="1098374" y="19729"/>
                  </a:lnTo>
                  <a:lnTo>
                    <a:pt x="1141827" y="30048"/>
                  </a:lnTo>
                  <a:lnTo>
                    <a:pt x="1184720" y="42487"/>
                  </a:lnTo>
                  <a:lnTo>
                    <a:pt x="1226952" y="57016"/>
                  </a:lnTo>
                  <a:lnTo>
                    <a:pt x="1268421" y="73600"/>
                  </a:lnTo>
                  <a:lnTo>
                    <a:pt x="1309025" y="92198"/>
                  </a:lnTo>
                  <a:lnTo>
                    <a:pt x="1348667" y="112766"/>
                  </a:lnTo>
                  <a:lnTo>
                    <a:pt x="1387255" y="135255"/>
                  </a:lnTo>
                  <a:lnTo>
                    <a:pt x="1424690" y="159610"/>
                  </a:lnTo>
                  <a:lnTo>
                    <a:pt x="1460886" y="185772"/>
                  </a:lnTo>
                  <a:lnTo>
                    <a:pt x="1495754" y="213679"/>
                  </a:lnTo>
                  <a:lnTo>
                    <a:pt x="1529212" y="243263"/>
                  </a:lnTo>
                  <a:lnTo>
                    <a:pt x="1561178" y="274453"/>
                  </a:lnTo>
                  <a:lnTo>
                    <a:pt x="1591573" y="307175"/>
                  </a:lnTo>
                  <a:lnTo>
                    <a:pt x="1620328" y="341348"/>
                  </a:lnTo>
                  <a:lnTo>
                    <a:pt x="1647370" y="376890"/>
                  </a:lnTo>
                  <a:lnTo>
                    <a:pt x="1672635" y="413717"/>
                  </a:lnTo>
                  <a:lnTo>
                    <a:pt x="1696064" y="451740"/>
                  </a:lnTo>
                  <a:lnTo>
                    <a:pt x="1717599" y="490867"/>
                  </a:lnTo>
                  <a:lnTo>
                    <a:pt x="1737189" y="531002"/>
                  </a:lnTo>
                  <a:lnTo>
                    <a:pt x="1754784" y="572050"/>
                  </a:lnTo>
                  <a:lnTo>
                    <a:pt x="1770345" y="613915"/>
                  </a:lnTo>
                  <a:lnTo>
                    <a:pt x="1783834" y="656489"/>
                  </a:lnTo>
                  <a:lnTo>
                    <a:pt x="1795216" y="699676"/>
                  </a:lnTo>
                  <a:lnTo>
                    <a:pt x="1804465" y="743367"/>
                  </a:lnTo>
                  <a:lnTo>
                    <a:pt x="1811560" y="787462"/>
                  </a:lnTo>
                  <a:lnTo>
                    <a:pt x="1816483" y="831851"/>
                  </a:lnTo>
                  <a:lnTo>
                    <a:pt x="1819223" y="876429"/>
                  </a:lnTo>
                  <a:lnTo>
                    <a:pt x="1819838" y="909919"/>
                  </a:lnTo>
                  <a:lnTo>
                    <a:pt x="1819770" y="921085"/>
                  </a:lnTo>
                  <a:lnTo>
                    <a:pt x="1818126" y="965716"/>
                  </a:lnTo>
                  <a:lnTo>
                    <a:pt x="1814293" y="1010212"/>
                  </a:lnTo>
                  <a:lnTo>
                    <a:pt x="1808283" y="1054469"/>
                  </a:lnTo>
                  <a:lnTo>
                    <a:pt x="1800108" y="1098374"/>
                  </a:lnTo>
                  <a:lnTo>
                    <a:pt x="1789790" y="1141827"/>
                  </a:lnTo>
                  <a:lnTo>
                    <a:pt x="1777349" y="1184720"/>
                  </a:lnTo>
                  <a:lnTo>
                    <a:pt x="1762822" y="1226952"/>
                  </a:lnTo>
                  <a:lnTo>
                    <a:pt x="1746238" y="1268421"/>
                  </a:lnTo>
                  <a:lnTo>
                    <a:pt x="1727639" y="1309025"/>
                  </a:lnTo>
                  <a:lnTo>
                    <a:pt x="1707071" y="1348667"/>
                  </a:lnTo>
                  <a:lnTo>
                    <a:pt x="1684583" y="1387255"/>
                  </a:lnTo>
                  <a:lnTo>
                    <a:pt x="1660227" y="1424690"/>
                  </a:lnTo>
                  <a:lnTo>
                    <a:pt x="1634067" y="1460886"/>
                  </a:lnTo>
                  <a:lnTo>
                    <a:pt x="1606159" y="1495754"/>
                  </a:lnTo>
                  <a:lnTo>
                    <a:pt x="1576575" y="1529212"/>
                  </a:lnTo>
                  <a:lnTo>
                    <a:pt x="1545385" y="1561178"/>
                  </a:lnTo>
                  <a:lnTo>
                    <a:pt x="1512663" y="1591573"/>
                  </a:lnTo>
                  <a:lnTo>
                    <a:pt x="1478490" y="1620328"/>
                  </a:lnTo>
                  <a:lnTo>
                    <a:pt x="1442948" y="1647370"/>
                  </a:lnTo>
                  <a:lnTo>
                    <a:pt x="1406121" y="1672635"/>
                  </a:lnTo>
                  <a:lnTo>
                    <a:pt x="1368097" y="1696064"/>
                  </a:lnTo>
                  <a:lnTo>
                    <a:pt x="1328971" y="1717599"/>
                  </a:lnTo>
                  <a:lnTo>
                    <a:pt x="1288836" y="1737189"/>
                  </a:lnTo>
                  <a:lnTo>
                    <a:pt x="1247787" y="1754784"/>
                  </a:lnTo>
                  <a:lnTo>
                    <a:pt x="1205923" y="1770345"/>
                  </a:lnTo>
                  <a:lnTo>
                    <a:pt x="1163349" y="1783834"/>
                  </a:lnTo>
                  <a:lnTo>
                    <a:pt x="1120162" y="1795216"/>
                  </a:lnTo>
                  <a:lnTo>
                    <a:pt x="1076471" y="1804465"/>
                  </a:lnTo>
                  <a:lnTo>
                    <a:pt x="1032376" y="1811560"/>
                  </a:lnTo>
                  <a:lnTo>
                    <a:pt x="987987" y="1816483"/>
                  </a:lnTo>
                  <a:lnTo>
                    <a:pt x="943409" y="1819223"/>
                  </a:lnTo>
                  <a:lnTo>
                    <a:pt x="909919" y="1819838"/>
                  </a:lnTo>
                  <a:close/>
                </a:path>
              </a:pathLst>
            </a:custGeom>
            <a:solidFill>
              <a:srgbClr val="F08B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9" name="Google Shape;479;p54"/>
          <p:cNvSpPr txBox="1"/>
          <p:nvPr>
            <p:ph type="title"/>
          </p:nvPr>
        </p:nvSpPr>
        <p:spPr>
          <a:xfrm>
            <a:off x="4458600" y="470025"/>
            <a:ext cx="4024200" cy="42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3175">
            <a:noAutofit/>
          </a:bodyPr>
          <a:lstStyle/>
          <a:p>
            <a:pPr indent="0" lvl="0" marL="12700" marR="0" rtl="0" algn="l">
              <a:lnSpc>
                <a:spcPct val="119844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36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Partial Dependence Plot: </a:t>
            </a:r>
            <a:r>
              <a:rPr lang="en" sz="36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Explain Variable Dependence</a:t>
            </a:r>
            <a:endParaRPr sz="36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5"/>
          <p:cNvSpPr txBox="1"/>
          <p:nvPr>
            <p:ph type="title"/>
          </p:nvPr>
        </p:nvSpPr>
        <p:spPr>
          <a:xfrm>
            <a:off x="4571925" y="211650"/>
            <a:ext cx="4398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30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Partial Dependence</a:t>
            </a:r>
            <a:endParaRPr sz="30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55"/>
          <p:cNvSpPr/>
          <p:nvPr/>
        </p:nvSpPr>
        <p:spPr>
          <a:xfrm>
            <a:off x="4572000" y="1356375"/>
            <a:ext cx="4398900" cy="3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Estimated by </a:t>
            </a:r>
            <a:r>
              <a:rPr b="1"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averaging predictions</a:t>
            </a:r>
            <a:r>
              <a:rPr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with actual feature values of </a:t>
            </a:r>
            <a:r>
              <a:rPr i="1"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aseline="-25000" i="1"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 the training data at given values of </a:t>
            </a:r>
            <a:r>
              <a:rPr i="1"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aseline="-25000" i="1"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6" name="Google Shape;4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4" y="681450"/>
            <a:ext cx="4655684" cy="1177508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5"/>
          <p:cNvSpPr/>
          <p:nvPr/>
        </p:nvSpPr>
        <p:spPr>
          <a:xfrm>
            <a:off x="3108700" y="925750"/>
            <a:ext cx="574500" cy="58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5"/>
          <p:cNvSpPr/>
          <p:nvPr/>
        </p:nvSpPr>
        <p:spPr>
          <a:xfrm>
            <a:off x="3752275" y="925750"/>
            <a:ext cx="574500" cy="58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5"/>
          <p:cNvSpPr txBox="1"/>
          <p:nvPr/>
        </p:nvSpPr>
        <p:spPr>
          <a:xfrm>
            <a:off x="1686325" y="1885950"/>
            <a:ext cx="1575600" cy="78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Feature to measure its marginal effect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90" name="Google Shape;490;p55"/>
          <p:cNvCxnSpPr>
            <a:stCxn id="489" idx="3"/>
            <a:endCxn id="487" idx="2"/>
          </p:cNvCxnSpPr>
          <p:nvPr/>
        </p:nvCxnSpPr>
        <p:spPr>
          <a:xfrm flipH="1" rot="10800000">
            <a:off x="3261925" y="1507050"/>
            <a:ext cx="134100" cy="7728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1" name="Google Shape;491;p55"/>
          <p:cNvSpPr txBox="1"/>
          <p:nvPr/>
        </p:nvSpPr>
        <p:spPr>
          <a:xfrm>
            <a:off x="1686325" y="2783900"/>
            <a:ext cx="1575600" cy="43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Other features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92" name="Google Shape;492;p55"/>
          <p:cNvCxnSpPr>
            <a:stCxn id="491" idx="3"/>
            <a:endCxn id="488" idx="2"/>
          </p:cNvCxnSpPr>
          <p:nvPr/>
        </p:nvCxnSpPr>
        <p:spPr>
          <a:xfrm flipH="1" rot="10800000">
            <a:off x="3261925" y="1507250"/>
            <a:ext cx="777600" cy="14922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3" name="Google Shape;493;p55"/>
          <p:cNvSpPr txBox="1"/>
          <p:nvPr/>
        </p:nvSpPr>
        <p:spPr>
          <a:xfrm>
            <a:off x="1686325" y="3325150"/>
            <a:ext cx="1575600" cy="99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Model predicted values based on feature of interest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94" name="Google Shape;494;p55"/>
          <p:cNvCxnSpPr>
            <a:stCxn id="493" idx="1"/>
            <a:endCxn id="495" idx="2"/>
          </p:cNvCxnSpPr>
          <p:nvPr/>
        </p:nvCxnSpPr>
        <p:spPr>
          <a:xfrm rot="10800000">
            <a:off x="934525" y="1507000"/>
            <a:ext cx="751800" cy="23178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" name="Google Shape;495;p55"/>
          <p:cNvSpPr/>
          <p:nvPr/>
        </p:nvSpPr>
        <p:spPr>
          <a:xfrm>
            <a:off x="305775" y="925750"/>
            <a:ext cx="1257300" cy="58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/>
        </p:nvSpPr>
        <p:spPr>
          <a:xfrm>
            <a:off x="161150" y="149113"/>
            <a:ext cx="43647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Before We Start</a:t>
            </a:r>
            <a:endParaRPr b="1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161150" y="1767675"/>
            <a:ext cx="43647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Link to notebook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20"/>
          <p:cNvSpPr txBox="1"/>
          <p:nvPr/>
        </p:nvSpPr>
        <p:spPr>
          <a:xfrm>
            <a:off x="161150" y="11979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4">
            <a:alphaModFix/>
          </a:blip>
          <a:srcRect b="6959" l="0" r="0" t="0"/>
          <a:stretch/>
        </p:blipFill>
        <p:spPr>
          <a:xfrm>
            <a:off x="5454750" y="0"/>
            <a:ext cx="36892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6"/>
          <p:cNvSpPr txBox="1"/>
          <p:nvPr/>
        </p:nvSpPr>
        <p:spPr>
          <a:xfrm>
            <a:off x="336100" y="183725"/>
            <a:ext cx="50088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Partial </a:t>
            </a: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Dependence</a:t>
            </a: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Plot</a:t>
            </a:r>
            <a:endParaRPr b="1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1" name="Google Shape;50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375" y="954425"/>
            <a:ext cx="5883249" cy="404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7"/>
          <p:cNvSpPr txBox="1"/>
          <p:nvPr/>
        </p:nvSpPr>
        <p:spPr>
          <a:xfrm>
            <a:off x="336100" y="183725"/>
            <a:ext cx="62091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Partial Dependence Plot: Visualization</a:t>
            </a:r>
            <a:endParaRPr b="1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7" name="Google Shape;50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00" y="1161988"/>
            <a:ext cx="4314248" cy="27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1675" y="1162000"/>
            <a:ext cx="4314249" cy="2711291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7"/>
          <p:cNvSpPr txBox="1"/>
          <p:nvPr/>
        </p:nvSpPr>
        <p:spPr>
          <a:xfrm>
            <a:off x="1486625" y="3891100"/>
            <a:ext cx="1837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31F52"/>
                </a:solidFill>
                <a:latin typeface="Lato"/>
                <a:ea typeface="Lato"/>
                <a:cs typeface="Lato"/>
                <a:sym typeface="Lato"/>
              </a:rPr>
              <a:t>Numeric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Feature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0" name="Google Shape;510;p57"/>
          <p:cNvSpPr txBox="1"/>
          <p:nvPr/>
        </p:nvSpPr>
        <p:spPr>
          <a:xfrm>
            <a:off x="5748800" y="3891100"/>
            <a:ext cx="1980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31F52"/>
                </a:solidFill>
                <a:latin typeface="Lato"/>
                <a:ea typeface="Lato"/>
                <a:cs typeface="Lato"/>
                <a:sym typeface="Lato"/>
              </a:rPr>
              <a:t>Categorical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Feature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8"/>
          <p:cNvSpPr/>
          <p:nvPr/>
        </p:nvSpPr>
        <p:spPr>
          <a:xfrm>
            <a:off x="0" y="-150"/>
            <a:ext cx="4143300" cy="5143500"/>
          </a:xfrm>
          <a:prstGeom prst="rect">
            <a:avLst/>
          </a:prstGeom>
          <a:solidFill>
            <a:srgbClr val="25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8"/>
          <p:cNvSpPr txBox="1"/>
          <p:nvPr/>
        </p:nvSpPr>
        <p:spPr>
          <a:xfrm>
            <a:off x="265175" y="161150"/>
            <a:ext cx="3642900" cy="47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Partial Depende</a:t>
            </a:r>
            <a:r>
              <a:rPr b="1"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nce Plot Example:</a:t>
            </a:r>
            <a:endParaRPr b="1"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Prediction of Stroke Probability Based on Age and Glucose Level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7" name="Google Shape;51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050" y="1259913"/>
            <a:ext cx="4028852" cy="2877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8" name="Google Shape;518;p58"/>
          <p:cNvCxnSpPr/>
          <p:nvPr/>
        </p:nvCxnSpPr>
        <p:spPr>
          <a:xfrm flipH="1" rot="10800000">
            <a:off x="5026700" y="3635738"/>
            <a:ext cx="649500" cy="20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58"/>
          <p:cNvCxnSpPr/>
          <p:nvPr/>
        </p:nvCxnSpPr>
        <p:spPr>
          <a:xfrm flipH="1" rot="10800000">
            <a:off x="5666275" y="1457213"/>
            <a:ext cx="269700" cy="2078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58"/>
          <p:cNvCxnSpPr/>
          <p:nvPr/>
        </p:nvCxnSpPr>
        <p:spPr>
          <a:xfrm flipH="1" rot="10800000">
            <a:off x="5874975" y="1346338"/>
            <a:ext cx="649500" cy="20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58"/>
          <p:cNvCxnSpPr/>
          <p:nvPr/>
        </p:nvCxnSpPr>
        <p:spPr>
          <a:xfrm flipH="1" rot="10800000">
            <a:off x="7105350" y="2139088"/>
            <a:ext cx="1289100" cy="1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522" name="Google Shape;522;p58"/>
          <p:cNvSpPr txBox="1"/>
          <p:nvPr/>
        </p:nvSpPr>
        <p:spPr>
          <a:xfrm>
            <a:off x="4967900" y="3312638"/>
            <a:ext cx="71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No Impact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3" name="Google Shape;523;p58"/>
          <p:cNvSpPr txBox="1"/>
          <p:nvPr/>
        </p:nvSpPr>
        <p:spPr>
          <a:xfrm>
            <a:off x="5206075" y="2335013"/>
            <a:ext cx="714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Positive Impact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58"/>
          <p:cNvSpPr txBox="1"/>
          <p:nvPr/>
        </p:nvSpPr>
        <p:spPr>
          <a:xfrm>
            <a:off x="5809875" y="1005838"/>
            <a:ext cx="714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No Impact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p58"/>
          <p:cNvSpPr txBox="1"/>
          <p:nvPr/>
        </p:nvSpPr>
        <p:spPr>
          <a:xfrm>
            <a:off x="7198225" y="1841588"/>
            <a:ext cx="13833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No/small Impact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9"/>
          <p:cNvSpPr/>
          <p:nvPr/>
        </p:nvSpPr>
        <p:spPr>
          <a:xfrm>
            <a:off x="1371600" y="760825"/>
            <a:ext cx="2999400" cy="347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5400000" dist="28575">
              <a:srgbClr val="999999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59"/>
          <p:cNvSpPr/>
          <p:nvPr/>
        </p:nvSpPr>
        <p:spPr>
          <a:xfrm>
            <a:off x="4749475" y="760825"/>
            <a:ext cx="2999400" cy="347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5400000" dist="28575">
              <a:srgbClr val="999999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p59"/>
          <p:cNvSpPr/>
          <p:nvPr/>
        </p:nvSpPr>
        <p:spPr>
          <a:xfrm>
            <a:off x="1371600" y="3408875"/>
            <a:ext cx="2999400" cy="973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59"/>
          <p:cNvSpPr txBox="1"/>
          <p:nvPr/>
        </p:nvSpPr>
        <p:spPr>
          <a:xfrm>
            <a:off x="1592163" y="3678125"/>
            <a:ext cx="25296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Pro</a:t>
            </a:r>
            <a:endParaRPr sz="18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34" name="Google Shape;534;p59"/>
          <p:cNvSpPr/>
          <p:nvPr/>
        </p:nvSpPr>
        <p:spPr>
          <a:xfrm>
            <a:off x="4749475" y="3408875"/>
            <a:ext cx="2999400" cy="973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p59"/>
          <p:cNvSpPr txBox="1"/>
          <p:nvPr/>
        </p:nvSpPr>
        <p:spPr>
          <a:xfrm>
            <a:off x="5044738" y="3678125"/>
            <a:ext cx="25296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Cons</a:t>
            </a:r>
            <a:endParaRPr sz="18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36" name="Google Shape;536;p59"/>
          <p:cNvSpPr txBox="1"/>
          <p:nvPr/>
        </p:nvSpPr>
        <p:spPr>
          <a:xfrm>
            <a:off x="1613100" y="1641500"/>
            <a:ext cx="25296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Roboto Black"/>
                <a:ea typeface="Roboto Black"/>
                <a:cs typeface="Roboto Black"/>
                <a:sym typeface="Roboto Black"/>
              </a:rPr>
              <a:t>Show direction of feature effect to prediction</a:t>
            </a:r>
            <a:endParaRPr sz="1800">
              <a:solidFill>
                <a:srgbClr val="6AA84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37" name="Google Shape;537;p59"/>
          <p:cNvSpPr txBox="1"/>
          <p:nvPr/>
        </p:nvSpPr>
        <p:spPr>
          <a:xfrm>
            <a:off x="1606500" y="2606525"/>
            <a:ext cx="25296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Roboto Black"/>
                <a:ea typeface="Roboto Black"/>
                <a:cs typeface="Roboto Black"/>
                <a:sym typeface="Roboto Black"/>
              </a:rPr>
              <a:t>Can be used to compare groups</a:t>
            </a:r>
            <a:endParaRPr sz="1800">
              <a:solidFill>
                <a:srgbClr val="6AA84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38" name="Google Shape;538;p59"/>
          <p:cNvSpPr txBox="1"/>
          <p:nvPr/>
        </p:nvSpPr>
        <p:spPr>
          <a:xfrm>
            <a:off x="5044750" y="1788300"/>
            <a:ext cx="25296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Black"/>
                <a:ea typeface="Roboto Black"/>
                <a:cs typeface="Roboto Black"/>
                <a:sym typeface="Roboto Black"/>
              </a:rPr>
              <a:t>Only show average marginal effect</a:t>
            </a:r>
            <a:endParaRPr sz="1800">
              <a:solidFill>
                <a:srgbClr val="CC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60"/>
          <p:cNvGrpSpPr/>
          <p:nvPr/>
        </p:nvGrpSpPr>
        <p:grpSpPr>
          <a:xfrm>
            <a:off x="0" y="0"/>
            <a:ext cx="4024313" cy="5143500"/>
            <a:chOff x="0" y="0"/>
            <a:chExt cx="8048625" cy="10287000"/>
          </a:xfrm>
        </p:grpSpPr>
        <p:sp>
          <p:nvSpPr>
            <p:cNvPr id="544" name="Google Shape;544;p60"/>
            <p:cNvSpPr/>
            <p:nvPr/>
          </p:nvSpPr>
          <p:spPr>
            <a:xfrm>
              <a:off x="0" y="0"/>
              <a:ext cx="8048625" cy="10287000"/>
            </a:xfrm>
            <a:custGeom>
              <a:rect b="b" l="l" r="r" t="t"/>
              <a:pathLst>
                <a:path extrusionOk="0" h="10287000" w="8048625">
                  <a:moveTo>
                    <a:pt x="804862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8048625" y="0"/>
                  </a:lnTo>
                  <a:lnTo>
                    <a:pt x="8048625" y="1028700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60"/>
            <p:cNvSpPr/>
            <p:nvPr/>
          </p:nvSpPr>
          <p:spPr>
            <a:xfrm>
              <a:off x="0" y="607746"/>
              <a:ext cx="4599305" cy="9093200"/>
            </a:xfrm>
            <a:custGeom>
              <a:rect b="b" l="l" r="r" t="t"/>
              <a:pathLst>
                <a:path extrusionOk="0" h="9093200" w="4599305">
                  <a:moveTo>
                    <a:pt x="337351" y="9093199"/>
                  </a:moveTo>
                  <a:lnTo>
                    <a:pt x="0" y="9093199"/>
                  </a:lnTo>
                  <a:lnTo>
                    <a:pt x="0" y="6591299"/>
                  </a:lnTo>
                  <a:lnTo>
                    <a:pt x="145528" y="6591299"/>
                  </a:lnTo>
                  <a:lnTo>
                    <a:pt x="193028" y="6578599"/>
                  </a:lnTo>
                  <a:lnTo>
                    <a:pt x="287157" y="6578599"/>
                  </a:lnTo>
                  <a:lnTo>
                    <a:pt x="333760" y="6565899"/>
                  </a:lnTo>
                  <a:lnTo>
                    <a:pt x="380040" y="6565899"/>
                  </a:lnTo>
                  <a:lnTo>
                    <a:pt x="516809" y="6527799"/>
                  </a:lnTo>
                  <a:lnTo>
                    <a:pt x="561667" y="6527799"/>
                  </a:lnTo>
                  <a:lnTo>
                    <a:pt x="650210" y="6502399"/>
                  </a:lnTo>
                  <a:lnTo>
                    <a:pt x="693870" y="6476999"/>
                  </a:lnTo>
                  <a:lnTo>
                    <a:pt x="822253" y="6438899"/>
                  </a:lnTo>
                  <a:lnTo>
                    <a:pt x="864140" y="6413499"/>
                  </a:lnTo>
                  <a:lnTo>
                    <a:pt x="905552" y="6400799"/>
                  </a:lnTo>
                  <a:lnTo>
                    <a:pt x="946477" y="6375399"/>
                  </a:lnTo>
                  <a:lnTo>
                    <a:pt x="986903" y="6362699"/>
                  </a:lnTo>
                  <a:lnTo>
                    <a:pt x="1026816" y="6337299"/>
                  </a:lnTo>
                  <a:lnTo>
                    <a:pt x="1105055" y="6286499"/>
                  </a:lnTo>
                  <a:lnTo>
                    <a:pt x="1143356" y="6273799"/>
                  </a:lnTo>
                  <a:lnTo>
                    <a:pt x="1181095" y="6248399"/>
                  </a:lnTo>
                  <a:lnTo>
                    <a:pt x="1218258" y="6222999"/>
                  </a:lnTo>
                  <a:lnTo>
                    <a:pt x="1254834" y="6197599"/>
                  </a:lnTo>
                  <a:lnTo>
                    <a:pt x="1290810" y="6159499"/>
                  </a:lnTo>
                  <a:lnTo>
                    <a:pt x="1326173" y="6134099"/>
                  </a:lnTo>
                  <a:lnTo>
                    <a:pt x="1360910" y="6108699"/>
                  </a:lnTo>
                  <a:lnTo>
                    <a:pt x="1395010" y="6083299"/>
                  </a:lnTo>
                  <a:lnTo>
                    <a:pt x="1428460" y="6045199"/>
                  </a:lnTo>
                  <a:lnTo>
                    <a:pt x="1461246" y="6019799"/>
                  </a:lnTo>
                  <a:lnTo>
                    <a:pt x="1493357" y="5981699"/>
                  </a:lnTo>
                  <a:lnTo>
                    <a:pt x="1524781" y="5956299"/>
                  </a:lnTo>
                  <a:lnTo>
                    <a:pt x="1555503" y="5918199"/>
                  </a:lnTo>
                  <a:lnTo>
                    <a:pt x="1585513" y="5892799"/>
                  </a:lnTo>
                  <a:lnTo>
                    <a:pt x="1614796" y="5854699"/>
                  </a:lnTo>
                  <a:lnTo>
                    <a:pt x="1643342" y="5816599"/>
                  </a:lnTo>
                  <a:lnTo>
                    <a:pt x="1671137" y="5778499"/>
                  </a:lnTo>
                  <a:lnTo>
                    <a:pt x="1698168" y="5753099"/>
                  </a:lnTo>
                  <a:lnTo>
                    <a:pt x="1724423" y="5714999"/>
                  </a:lnTo>
                  <a:lnTo>
                    <a:pt x="1749891" y="5676899"/>
                  </a:lnTo>
                  <a:lnTo>
                    <a:pt x="1774557" y="5638799"/>
                  </a:lnTo>
                  <a:lnTo>
                    <a:pt x="1798409" y="5600699"/>
                  </a:lnTo>
                  <a:lnTo>
                    <a:pt x="1821435" y="5562599"/>
                  </a:lnTo>
                  <a:lnTo>
                    <a:pt x="1843623" y="5524499"/>
                  </a:lnTo>
                  <a:lnTo>
                    <a:pt x="1864960" y="5486399"/>
                  </a:lnTo>
                  <a:lnTo>
                    <a:pt x="1885433" y="5435599"/>
                  </a:lnTo>
                  <a:lnTo>
                    <a:pt x="1905029" y="5397499"/>
                  </a:lnTo>
                  <a:lnTo>
                    <a:pt x="1923737" y="5359399"/>
                  </a:lnTo>
                  <a:lnTo>
                    <a:pt x="1941543" y="5321299"/>
                  </a:lnTo>
                  <a:lnTo>
                    <a:pt x="1958435" y="5270499"/>
                  </a:lnTo>
                  <a:lnTo>
                    <a:pt x="1974401" y="5232399"/>
                  </a:lnTo>
                  <a:lnTo>
                    <a:pt x="1989427" y="5181599"/>
                  </a:lnTo>
                  <a:lnTo>
                    <a:pt x="2003503" y="5143499"/>
                  </a:lnTo>
                  <a:lnTo>
                    <a:pt x="2016613" y="5105399"/>
                  </a:lnTo>
                  <a:lnTo>
                    <a:pt x="2028747" y="5054599"/>
                  </a:lnTo>
                  <a:lnTo>
                    <a:pt x="2039892" y="5003799"/>
                  </a:lnTo>
                  <a:lnTo>
                    <a:pt x="2050035" y="4965699"/>
                  </a:lnTo>
                  <a:lnTo>
                    <a:pt x="2059164" y="4914899"/>
                  </a:lnTo>
                  <a:lnTo>
                    <a:pt x="2067265" y="4876799"/>
                  </a:lnTo>
                  <a:lnTo>
                    <a:pt x="2074328" y="4825999"/>
                  </a:lnTo>
                  <a:lnTo>
                    <a:pt x="2080338" y="4775199"/>
                  </a:lnTo>
                  <a:lnTo>
                    <a:pt x="2085283" y="4737099"/>
                  </a:lnTo>
                  <a:lnTo>
                    <a:pt x="2089152" y="4686299"/>
                  </a:lnTo>
                  <a:lnTo>
                    <a:pt x="2091930" y="4635499"/>
                  </a:lnTo>
                  <a:lnTo>
                    <a:pt x="2093607" y="4584699"/>
                  </a:lnTo>
                  <a:lnTo>
                    <a:pt x="2094168" y="4546599"/>
                  </a:lnTo>
                  <a:lnTo>
                    <a:pt x="2093611" y="4495799"/>
                  </a:lnTo>
                  <a:lnTo>
                    <a:pt x="2091946" y="4444999"/>
                  </a:lnTo>
                  <a:lnTo>
                    <a:pt x="2089187" y="4394199"/>
                  </a:lnTo>
                  <a:lnTo>
                    <a:pt x="2085346" y="4356099"/>
                  </a:lnTo>
                  <a:lnTo>
                    <a:pt x="2080434" y="4305299"/>
                  </a:lnTo>
                  <a:lnTo>
                    <a:pt x="2074464" y="4254499"/>
                  </a:lnTo>
                  <a:lnTo>
                    <a:pt x="2067448" y="4216399"/>
                  </a:lnTo>
                  <a:lnTo>
                    <a:pt x="2059399" y="4165599"/>
                  </a:lnTo>
                  <a:lnTo>
                    <a:pt x="2050328" y="4114799"/>
                  </a:lnTo>
                  <a:lnTo>
                    <a:pt x="2040248" y="4076699"/>
                  </a:lnTo>
                  <a:lnTo>
                    <a:pt x="2029170" y="4025899"/>
                  </a:lnTo>
                  <a:lnTo>
                    <a:pt x="2017108" y="3987799"/>
                  </a:lnTo>
                  <a:lnTo>
                    <a:pt x="2004073" y="3936999"/>
                  </a:lnTo>
                  <a:lnTo>
                    <a:pt x="1990077" y="3898899"/>
                  </a:lnTo>
                  <a:lnTo>
                    <a:pt x="1975134" y="3860799"/>
                  </a:lnTo>
                  <a:lnTo>
                    <a:pt x="1959254" y="3809999"/>
                  </a:lnTo>
                  <a:lnTo>
                    <a:pt x="1942450" y="3771899"/>
                  </a:lnTo>
                  <a:lnTo>
                    <a:pt x="1924734" y="3733799"/>
                  </a:lnTo>
                  <a:lnTo>
                    <a:pt x="1906119" y="3682999"/>
                  </a:lnTo>
                  <a:lnTo>
                    <a:pt x="1886617" y="3644899"/>
                  </a:lnTo>
                  <a:lnTo>
                    <a:pt x="1866239" y="3606799"/>
                  </a:lnTo>
                  <a:lnTo>
                    <a:pt x="1844999" y="3568699"/>
                  </a:lnTo>
                  <a:lnTo>
                    <a:pt x="1822908" y="3530599"/>
                  </a:lnTo>
                  <a:lnTo>
                    <a:pt x="1799978" y="3492499"/>
                  </a:lnTo>
                  <a:lnTo>
                    <a:pt x="1776222" y="3454399"/>
                  </a:lnTo>
                  <a:lnTo>
                    <a:pt x="1751652" y="3416299"/>
                  </a:lnTo>
                  <a:lnTo>
                    <a:pt x="1726280" y="3378199"/>
                  </a:lnTo>
                  <a:lnTo>
                    <a:pt x="1700118" y="3340099"/>
                  </a:lnTo>
                  <a:lnTo>
                    <a:pt x="1673178" y="3301999"/>
                  </a:lnTo>
                  <a:lnTo>
                    <a:pt x="1645473" y="3263899"/>
                  </a:lnTo>
                  <a:lnTo>
                    <a:pt x="1617015" y="3225799"/>
                  </a:lnTo>
                  <a:lnTo>
                    <a:pt x="1587817" y="3200399"/>
                  </a:lnTo>
                  <a:lnTo>
                    <a:pt x="1557889" y="3162299"/>
                  </a:lnTo>
                  <a:lnTo>
                    <a:pt x="1527245" y="3136899"/>
                  </a:lnTo>
                  <a:lnTo>
                    <a:pt x="1495896" y="3098799"/>
                  </a:lnTo>
                  <a:lnTo>
                    <a:pt x="1463855" y="3073399"/>
                  </a:lnTo>
                  <a:lnTo>
                    <a:pt x="1431135" y="3035299"/>
                  </a:lnTo>
                  <a:lnTo>
                    <a:pt x="1397746" y="3009899"/>
                  </a:lnTo>
                  <a:lnTo>
                    <a:pt x="1363702" y="2971799"/>
                  </a:lnTo>
                  <a:lnTo>
                    <a:pt x="1329015" y="2946399"/>
                  </a:lnTo>
                  <a:lnTo>
                    <a:pt x="1293696" y="2920999"/>
                  </a:lnTo>
                  <a:lnTo>
                    <a:pt x="1257758" y="2895599"/>
                  </a:lnTo>
                  <a:lnTo>
                    <a:pt x="1221214" y="2870199"/>
                  </a:lnTo>
                  <a:lnTo>
                    <a:pt x="1184075" y="2844799"/>
                  </a:lnTo>
                  <a:lnTo>
                    <a:pt x="1146354" y="2819399"/>
                  </a:lnTo>
                  <a:lnTo>
                    <a:pt x="1108062" y="2793999"/>
                  </a:lnTo>
                  <a:lnTo>
                    <a:pt x="1029817" y="2743199"/>
                  </a:lnTo>
                  <a:lnTo>
                    <a:pt x="989888" y="2730499"/>
                  </a:lnTo>
                  <a:lnTo>
                    <a:pt x="949438" y="2705099"/>
                  </a:lnTo>
                  <a:lnTo>
                    <a:pt x="908478" y="2692399"/>
                  </a:lnTo>
                  <a:lnTo>
                    <a:pt x="867022" y="2666999"/>
                  </a:lnTo>
                  <a:lnTo>
                    <a:pt x="825080" y="2654299"/>
                  </a:lnTo>
                  <a:lnTo>
                    <a:pt x="782666" y="2628899"/>
                  </a:lnTo>
                  <a:lnTo>
                    <a:pt x="739792" y="2616199"/>
                  </a:lnTo>
                  <a:lnTo>
                    <a:pt x="427804" y="2527299"/>
                  </a:lnTo>
                  <a:lnTo>
                    <a:pt x="381685" y="2527299"/>
                  </a:lnTo>
                  <a:lnTo>
                    <a:pt x="335216" y="2514599"/>
                  </a:lnTo>
                  <a:lnTo>
                    <a:pt x="288408" y="2514599"/>
                  </a:lnTo>
                  <a:lnTo>
                    <a:pt x="241274" y="2501899"/>
                  </a:lnTo>
                  <a:lnTo>
                    <a:pt x="0" y="2501899"/>
                  </a:lnTo>
                  <a:lnTo>
                    <a:pt x="0" y="0"/>
                  </a:lnTo>
                  <a:lnTo>
                    <a:pt x="384810" y="0"/>
                  </a:lnTo>
                  <a:lnTo>
                    <a:pt x="432163" y="12699"/>
                  </a:lnTo>
                  <a:lnTo>
                    <a:pt x="526457" y="12699"/>
                  </a:lnTo>
                  <a:lnTo>
                    <a:pt x="573394" y="25399"/>
                  </a:lnTo>
                  <a:lnTo>
                    <a:pt x="620186" y="25399"/>
                  </a:lnTo>
                  <a:lnTo>
                    <a:pt x="666831" y="38099"/>
                  </a:lnTo>
                  <a:lnTo>
                    <a:pt x="713328" y="38099"/>
                  </a:lnTo>
                  <a:lnTo>
                    <a:pt x="759673" y="50799"/>
                  </a:lnTo>
                  <a:lnTo>
                    <a:pt x="805864" y="50799"/>
                  </a:lnTo>
                  <a:lnTo>
                    <a:pt x="897775" y="76199"/>
                  </a:lnTo>
                  <a:lnTo>
                    <a:pt x="943490" y="76199"/>
                  </a:lnTo>
                  <a:lnTo>
                    <a:pt x="1124686" y="126999"/>
                  </a:lnTo>
                  <a:lnTo>
                    <a:pt x="1169557" y="126999"/>
                  </a:lnTo>
                  <a:lnTo>
                    <a:pt x="1434998" y="203199"/>
                  </a:lnTo>
                  <a:lnTo>
                    <a:pt x="1478584" y="228599"/>
                  </a:lnTo>
                  <a:lnTo>
                    <a:pt x="1650969" y="279399"/>
                  </a:lnTo>
                  <a:lnTo>
                    <a:pt x="1693564" y="304799"/>
                  </a:lnTo>
                  <a:lnTo>
                    <a:pt x="1778132" y="330199"/>
                  </a:lnTo>
                  <a:lnTo>
                    <a:pt x="1820101" y="355599"/>
                  </a:lnTo>
                  <a:lnTo>
                    <a:pt x="1861857" y="368299"/>
                  </a:lnTo>
                  <a:lnTo>
                    <a:pt x="1903398" y="393699"/>
                  </a:lnTo>
                  <a:lnTo>
                    <a:pt x="1944720" y="406399"/>
                  </a:lnTo>
                  <a:lnTo>
                    <a:pt x="1985822" y="431799"/>
                  </a:lnTo>
                  <a:lnTo>
                    <a:pt x="2026700" y="444499"/>
                  </a:lnTo>
                  <a:lnTo>
                    <a:pt x="2067353" y="469899"/>
                  </a:lnTo>
                  <a:lnTo>
                    <a:pt x="2107778" y="482599"/>
                  </a:lnTo>
                  <a:lnTo>
                    <a:pt x="2187933" y="533399"/>
                  </a:lnTo>
                  <a:lnTo>
                    <a:pt x="2227659" y="546099"/>
                  </a:lnTo>
                  <a:lnTo>
                    <a:pt x="2345399" y="622299"/>
                  </a:lnTo>
                  <a:lnTo>
                    <a:pt x="2384159" y="634999"/>
                  </a:lnTo>
                  <a:lnTo>
                    <a:pt x="2536693" y="736599"/>
                  </a:lnTo>
                  <a:lnTo>
                    <a:pt x="2685104" y="838199"/>
                  </a:lnTo>
                  <a:lnTo>
                    <a:pt x="2793611" y="914399"/>
                  </a:lnTo>
                  <a:lnTo>
                    <a:pt x="2864578" y="965199"/>
                  </a:lnTo>
                  <a:lnTo>
                    <a:pt x="2899643" y="1003299"/>
                  </a:lnTo>
                  <a:lnTo>
                    <a:pt x="3003133" y="1079499"/>
                  </a:lnTo>
                  <a:lnTo>
                    <a:pt x="3037053" y="1117599"/>
                  </a:lnTo>
                  <a:lnTo>
                    <a:pt x="3104014" y="1168399"/>
                  </a:lnTo>
                  <a:lnTo>
                    <a:pt x="3137050" y="1206499"/>
                  </a:lnTo>
                  <a:lnTo>
                    <a:pt x="3169787" y="1231899"/>
                  </a:lnTo>
                  <a:lnTo>
                    <a:pt x="3202221" y="1269999"/>
                  </a:lnTo>
                  <a:lnTo>
                    <a:pt x="3234350" y="1295399"/>
                  </a:lnTo>
                  <a:lnTo>
                    <a:pt x="3266172" y="1333499"/>
                  </a:lnTo>
                  <a:lnTo>
                    <a:pt x="3297685" y="1358899"/>
                  </a:lnTo>
                  <a:lnTo>
                    <a:pt x="3328886" y="1396999"/>
                  </a:lnTo>
                  <a:lnTo>
                    <a:pt x="3359772" y="1422399"/>
                  </a:lnTo>
                  <a:lnTo>
                    <a:pt x="3390341" y="1460499"/>
                  </a:lnTo>
                  <a:lnTo>
                    <a:pt x="3420590" y="1485899"/>
                  </a:lnTo>
                  <a:lnTo>
                    <a:pt x="3450518" y="1523999"/>
                  </a:lnTo>
                  <a:lnTo>
                    <a:pt x="3480121" y="1562099"/>
                  </a:lnTo>
                  <a:lnTo>
                    <a:pt x="3509397" y="1587499"/>
                  </a:lnTo>
                  <a:lnTo>
                    <a:pt x="3538344" y="1625599"/>
                  </a:lnTo>
                  <a:lnTo>
                    <a:pt x="3566959" y="1663699"/>
                  </a:lnTo>
                  <a:lnTo>
                    <a:pt x="3595239" y="1701799"/>
                  </a:lnTo>
                  <a:lnTo>
                    <a:pt x="3623183" y="1727199"/>
                  </a:lnTo>
                  <a:lnTo>
                    <a:pt x="3650788" y="1765299"/>
                  </a:lnTo>
                  <a:lnTo>
                    <a:pt x="3678051" y="1803399"/>
                  </a:lnTo>
                  <a:lnTo>
                    <a:pt x="3704969" y="1841499"/>
                  </a:lnTo>
                  <a:lnTo>
                    <a:pt x="3731541" y="1879599"/>
                  </a:lnTo>
                  <a:lnTo>
                    <a:pt x="3757764" y="1904999"/>
                  </a:lnTo>
                  <a:lnTo>
                    <a:pt x="3783635" y="1943099"/>
                  </a:lnTo>
                  <a:lnTo>
                    <a:pt x="3809152" y="1981199"/>
                  </a:lnTo>
                  <a:lnTo>
                    <a:pt x="3834313" y="2019299"/>
                  </a:lnTo>
                  <a:lnTo>
                    <a:pt x="3859114" y="2057399"/>
                  </a:lnTo>
                  <a:lnTo>
                    <a:pt x="3883554" y="2095499"/>
                  </a:lnTo>
                  <a:lnTo>
                    <a:pt x="3907630" y="2133599"/>
                  </a:lnTo>
                  <a:lnTo>
                    <a:pt x="3931339" y="2171699"/>
                  </a:lnTo>
                  <a:lnTo>
                    <a:pt x="3954680" y="2209799"/>
                  </a:lnTo>
                  <a:lnTo>
                    <a:pt x="3977649" y="2247899"/>
                  </a:lnTo>
                  <a:lnTo>
                    <a:pt x="4000244" y="2285999"/>
                  </a:lnTo>
                  <a:lnTo>
                    <a:pt x="4022463" y="2324099"/>
                  </a:lnTo>
                  <a:lnTo>
                    <a:pt x="4044303" y="2362199"/>
                  </a:lnTo>
                  <a:lnTo>
                    <a:pt x="4065762" y="2412999"/>
                  </a:lnTo>
                  <a:lnTo>
                    <a:pt x="4086837" y="2451099"/>
                  </a:lnTo>
                  <a:lnTo>
                    <a:pt x="4107526" y="2489199"/>
                  </a:lnTo>
                  <a:lnTo>
                    <a:pt x="4127826" y="2527299"/>
                  </a:lnTo>
                  <a:lnTo>
                    <a:pt x="4147735" y="2565399"/>
                  </a:lnTo>
                  <a:lnTo>
                    <a:pt x="4167251" y="2603499"/>
                  </a:lnTo>
                  <a:lnTo>
                    <a:pt x="4186370" y="2654299"/>
                  </a:lnTo>
                  <a:lnTo>
                    <a:pt x="4205091" y="2692399"/>
                  </a:lnTo>
                  <a:lnTo>
                    <a:pt x="4223410" y="2730499"/>
                  </a:lnTo>
                  <a:lnTo>
                    <a:pt x="4241326" y="2781299"/>
                  </a:lnTo>
                  <a:lnTo>
                    <a:pt x="4258837" y="2819399"/>
                  </a:lnTo>
                  <a:lnTo>
                    <a:pt x="4275938" y="2857499"/>
                  </a:lnTo>
                  <a:lnTo>
                    <a:pt x="4292629" y="2895599"/>
                  </a:lnTo>
                  <a:lnTo>
                    <a:pt x="4308906" y="2946399"/>
                  </a:lnTo>
                  <a:lnTo>
                    <a:pt x="4324768" y="2984499"/>
                  </a:lnTo>
                  <a:lnTo>
                    <a:pt x="4340211" y="3035299"/>
                  </a:lnTo>
                  <a:lnTo>
                    <a:pt x="4355233" y="3073399"/>
                  </a:lnTo>
                  <a:lnTo>
                    <a:pt x="4369832" y="3111499"/>
                  </a:lnTo>
                  <a:lnTo>
                    <a:pt x="4384005" y="3162299"/>
                  </a:lnTo>
                  <a:lnTo>
                    <a:pt x="4397750" y="3200399"/>
                  </a:lnTo>
                  <a:lnTo>
                    <a:pt x="4411064" y="3251199"/>
                  </a:lnTo>
                  <a:lnTo>
                    <a:pt x="4423945" y="3289299"/>
                  </a:lnTo>
                  <a:lnTo>
                    <a:pt x="4436390" y="3340099"/>
                  </a:lnTo>
                  <a:lnTo>
                    <a:pt x="4448397" y="3378199"/>
                  </a:lnTo>
                  <a:lnTo>
                    <a:pt x="4459964" y="3428999"/>
                  </a:lnTo>
                  <a:lnTo>
                    <a:pt x="4471088" y="3467099"/>
                  </a:lnTo>
                  <a:lnTo>
                    <a:pt x="4481766" y="3517899"/>
                  </a:lnTo>
                  <a:lnTo>
                    <a:pt x="4491996" y="3555999"/>
                  </a:lnTo>
                  <a:lnTo>
                    <a:pt x="4501775" y="3606799"/>
                  </a:lnTo>
                  <a:lnTo>
                    <a:pt x="4511102" y="3644899"/>
                  </a:lnTo>
                  <a:lnTo>
                    <a:pt x="4519973" y="3695699"/>
                  </a:lnTo>
                  <a:lnTo>
                    <a:pt x="4528386" y="3746499"/>
                  </a:lnTo>
                  <a:lnTo>
                    <a:pt x="4536339" y="3784599"/>
                  </a:lnTo>
                  <a:lnTo>
                    <a:pt x="4543829" y="3835399"/>
                  </a:lnTo>
                  <a:lnTo>
                    <a:pt x="4550853" y="3886199"/>
                  </a:lnTo>
                  <a:lnTo>
                    <a:pt x="4557410" y="3924299"/>
                  </a:lnTo>
                  <a:lnTo>
                    <a:pt x="4563497" y="3975099"/>
                  </a:lnTo>
                  <a:lnTo>
                    <a:pt x="4569111" y="4025899"/>
                  </a:lnTo>
                  <a:lnTo>
                    <a:pt x="4574250" y="4063999"/>
                  </a:lnTo>
                  <a:lnTo>
                    <a:pt x="4578911" y="4114799"/>
                  </a:lnTo>
                  <a:lnTo>
                    <a:pt x="4583092" y="4165599"/>
                  </a:lnTo>
                  <a:lnTo>
                    <a:pt x="4586790" y="4203699"/>
                  </a:lnTo>
                  <a:lnTo>
                    <a:pt x="4590003" y="4254499"/>
                  </a:lnTo>
                  <a:lnTo>
                    <a:pt x="4592729" y="4305299"/>
                  </a:lnTo>
                  <a:lnTo>
                    <a:pt x="4594964" y="4356099"/>
                  </a:lnTo>
                  <a:lnTo>
                    <a:pt x="4596707" y="4394199"/>
                  </a:lnTo>
                  <a:lnTo>
                    <a:pt x="4597956" y="4444999"/>
                  </a:lnTo>
                  <a:lnTo>
                    <a:pt x="4598706" y="4495799"/>
                  </a:lnTo>
                  <a:lnTo>
                    <a:pt x="4598957" y="4546599"/>
                  </a:lnTo>
                  <a:lnTo>
                    <a:pt x="4598835" y="4597399"/>
                  </a:lnTo>
                  <a:lnTo>
                    <a:pt x="4598209" y="4635499"/>
                  </a:lnTo>
                  <a:lnTo>
                    <a:pt x="4597083" y="4686299"/>
                  </a:lnTo>
                  <a:lnTo>
                    <a:pt x="4595459" y="4737099"/>
                  </a:lnTo>
                  <a:lnTo>
                    <a:pt x="4593339" y="4787899"/>
                  </a:lnTo>
                  <a:lnTo>
                    <a:pt x="4590725" y="4825999"/>
                  </a:lnTo>
                  <a:lnTo>
                    <a:pt x="4587621" y="4876799"/>
                  </a:lnTo>
                  <a:lnTo>
                    <a:pt x="4584029" y="4927599"/>
                  </a:lnTo>
                  <a:lnTo>
                    <a:pt x="4579951" y="4978399"/>
                  </a:lnTo>
                  <a:lnTo>
                    <a:pt x="4575390" y="5016499"/>
                  </a:lnTo>
                  <a:lnTo>
                    <a:pt x="4570348" y="5067299"/>
                  </a:lnTo>
                  <a:lnTo>
                    <a:pt x="4564828" y="5118099"/>
                  </a:lnTo>
                  <a:lnTo>
                    <a:pt x="4558832" y="5156199"/>
                  </a:lnTo>
                  <a:lnTo>
                    <a:pt x="4552364" y="5206999"/>
                  </a:lnTo>
                  <a:lnTo>
                    <a:pt x="4545424" y="5257799"/>
                  </a:lnTo>
                  <a:lnTo>
                    <a:pt x="4538016" y="5295899"/>
                  </a:lnTo>
                  <a:lnTo>
                    <a:pt x="4530143" y="5346699"/>
                  </a:lnTo>
                  <a:lnTo>
                    <a:pt x="4521806" y="5397499"/>
                  </a:lnTo>
                  <a:lnTo>
                    <a:pt x="4513009" y="5435599"/>
                  </a:lnTo>
                  <a:lnTo>
                    <a:pt x="4503754" y="5486399"/>
                  </a:lnTo>
                  <a:lnTo>
                    <a:pt x="4494043" y="5524499"/>
                  </a:lnTo>
                  <a:lnTo>
                    <a:pt x="4483879" y="5575299"/>
                  </a:lnTo>
                  <a:lnTo>
                    <a:pt x="4473264" y="5613399"/>
                  </a:lnTo>
                  <a:lnTo>
                    <a:pt x="4462201" y="5664199"/>
                  </a:lnTo>
                  <a:lnTo>
                    <a:pt x="4450692" y="5702299"/>
                  </a:lnTo>
                  <a:lnTo>
                    <a:pt x="4438741" y="5753099"/>
                  </a:lnTo>
                  <a:lnTo>
                    <a:pt x="4426348" y="5791199"/>
                  </a:lnTo>
                  <a:lnTo>
                    <a:pt x="4413518" y="5841999"/>
                  </a:lnTo>
                  <a:lnTo>
                    <a:pt x="4400252" y="5880099"/>
                  </a:lnTo>
                  <a:lnTo>
                    <a:pt x="4386553" y="5930899"/>
                  </a:lnTo>
                  <a:lnTo>
                    <a:pt x="4372423" y="5968999"/>
                  </a:lnTo>
                  <a:lnTo>
                    <a:pt x="4357865" y="6019799"/>
                  </a:lnTo>
                  <a:lnTo>
                    <a:pt x="4342881" y="6057899"/>
                  </a:lnTo>
                  <a:lnTo>
                    <a:pt x="4327475" y="6095999"/>
                  </a:lnTo>
                  <a:lnTo>
                    <a:pt x="4311647" y="6146799"/>
                  </a:lnTo>
                  <a:lnTo>
                    <a:pt x="4295402" y="6184899"/>
                  </a:lnTo>
                  <a:lnTo>
                    <a:pt x="4278741" y="6235699"/>
                  </a:lnTo>
                  <a:lnTo>
                    <a:pt x="4261667" y="6273799"/>
                  </a:lnTo>
                  <a:lnTo>
                    <a:pt x="4244182" y="6311899"/>
                  </a:lnTo>
                  <a:lnTo>
                    <a:pt x="4226290" y="6349999"/>
                  </a:lnTo>
                  <a:lnTo>
                    <a:pt x="4207991" y="6400799"/>
                  </a:lnTo>
                  <a:lnTo>
                    <a:pt x="4189290" y="6438899"/>
                  </a:lnTo>
                  <a:lnTo>
                    <a:pt x="4170188" y="6476999"/>
                  </a:lnTo>
                  <a:lnTo>
                    <a:pt x="4150688" y="6515099"/>
                  </a:lnTo>
                  <a:lnTo>
                    <a:pt x="4130792" y="6565899"/>
                  </a:lnTo>
                  <a:lnTo>
                    <a:pt x="4110504" y="6603999"/>
                  </a:lnTo>
                  <a:lnTo>
                    <a:pt x="4089825" y="6642099"/>
                  </a:lnTo>
                  <a:lnTo>
                    <a:pt x="4068757" y="6680199"/>
                  </a:lnTo>
                  <a:lnTo>
                    <a:pt x="4047305" y="6718299"/>
                  </a:lnTo>
                  <a:lnTo>
                    <a:pt x="4025469" y="6756399"/>
                  </a:lnTo>
                  <a:lnTo>
                    <a:pt x="4003252" y="6807199"/>
                  </a:lnTo>
                  <a:lnTo>
                    <a:pt x="3980658" y="6845299"/>
                  </a:lnTo>
                  <a:lnTo>
                    <a:pt x="3957688" y="6883399"/>
                  </a:lnTo>
                  <a:lnTo>
                    <a:pt x="3934345" y="6921499"/>
                  </a:lnTo>
                  <a:lnTo>
                    <a:pt x="3910631" y="6959599"/>
                  </a:lnTo>
                  <a:lnTo>
                    <a:pt x="3886550" y="6997699"/>
                  </a:lnTo>
                  <a:lnTo>
                    <a:pt x="3862103" y="7035799"/>
                  </a:lnTo>
                  <a:lnTo>
                    <a:pt x="3837292" y="7073899"/>
                  </a:lnTo>
                  <a:lnTo>
                    <a:pt x="3812122" y="7111999"/>
                  </a:lnTo>
                  <a:lnTo>
                    <a:pt x="3786593" y="7150099"/>
                  </a:lnTo>
                  <a:lnTo>
                    <a:pt x="3760709" y="7175499"/>
                  </a:lnTo>
                  <a:lnTo>
                    <a:pt x="3734472" y="7213599"/>
                  </a:lnTo>
                  <a:lnTo>
                    <a:pt x="3707884" y="7251699"/>
                  </a:lnTo>
                  <a:lnTo>
                    <a:pt x="3680948" y="7289799"/>
                  </a:lnTo>
                  <a:lnTo>
                    <a:pt x="3653667" y="7327899"/>
                  </a:lnTo>
                  <a:lnTo>
                    <a:pt x="3626043" y="7365999"/>
                  </a:lnTo>
                  <a:lnTo>
                    <a:pt x="3598078" y="7391399"/>
                  </a:lnTo>
                  <a:lnTo>
                    <a:pt x="3569776" y="7429499"/>
                  </a:lnTo>
                  <a:lnTo>
                    <a:pt x="3541138" y="7467599"/>
                  </a:lnTo>
                  <a:lnTo>
                    <a:pt x="3512167" y="7492999"/>
                  </a:lnTo>
                  <a:lnTo>
                    <a:pt x="3482865" y="7531099"/>
                  </a:lnTo>
                  <a:lnTo>
                    <a:pt x="3453235" y="7569199"/>
                  </a:lnTo>
                  <a:lnTo>
                    <a:pt x="3423280" y="7594599"/>
                  </a:lnTo>
                  <a:lnTo>
                    <a:pt x="3393003" y="7632699"/>
                  </a:lnTo>
                  <a:lnTo>
                    <a:pt x="3362404" y="7670799"/>
                  </a:lnTo>
                  <a:lnTo>
                    <a:pt x="3331488" y="7696199"/>
                  </a:lnTo>
                  <a:lnTo>
                    <a:pt x="3300256" y="7734299"/>
                  </a:lnTo>
                  <a:lnTo>
                    <a:pt x="3268711" y="7759699"/>
                  </a:lnTo>
                  <a:lnTo>
                    <a:pt x="3236856" y="7797799"/>
                  </a:lnTo>
                  <a:lnTo>
                    <a:pt x="3204693" y="7823199"/>
                  </a:lnTo>
                  <a:lnTo>
                    <a:pt x="3172224" y="7861299"/>
                  </a:lnTo>
                  <a:lnTo>
                    <a:pt x="3106381" y="7912099"/>
                  </a:lnTo>
                  <a:lnTo>
                    <a:pt x="3073011" y="7950199"/>
                  </a:lnTo>
                  <a:lnTo>
                    <a:pt x="3005387" y="8000999"/>
                  </a:lnTo>
                  <a:lnTo>
                    <a:pt x="2971139" y="8039099"/>
                  </a:lnTo>
                  <a:lnTo>
                    <a:pt x="2866675" y="8115299"/>
                  </a:lnTo>
                  <a:lnTo>
                    <a:pt x="2831290" y="8153399"/>
                  </a:lnTo>
                  <a:lnTo>
                    <a:pt x="2723477" y="8229599"/>
                  </a:lnTo>
                  <a:lnTo>
                    <a:pt x="2575952" y="8331199"/>
                  </a:lnTo>
                  <a:lnTo>
                    <a:pt x="2424261" y="8432799"/>
                  </a:lnTo>
                  <a:lnTo>
                    <a:pt x="2385706" y="8458199"/>
                  </a:lnTo>
                  <a:lnTo>
                    <a:pt x="2346904" y="8470899"/>
                  </a:lnTo>
                  <a:lnTo>
                    <a:pt x="2229034" y="8547099"/>
                  </a:lnTo>
                  <a:lnTo>
                    <a:pt x="2189265" y="8559799"/>
                  </a:lnTo>
                  <a:lnTo>
                    <a:pt x="2109023" y="8610599"/>
                  </a:lnTo>
                  <a:lnTo>
                    <a:pt x="2068555" y="8623299"/>
                  </a:lnTo>
                  <a:lnTo>
                    <a:pt x="2027860" y="8648699"/>
                  </a:lnTo>
                  <a:lnTo>
                    <a:pt x="1986939" y="8661399"/>
                  </a:lnTo>
                  <a:lnTo>
                    <a:pt x="1945796" y="8686799"/>
                  </a:lnTo>
                  <a:lnTo>
                    <a:pt x="1904432" y="8699499"/>
                  </a:lnTo>
                  <a:lnTo>
                    <a:pt x="1862850" y="8724899"/>
                  </a:lnTo>
                  <a:lnTo>
                    <a:pt x="1821053" y="8737599"/>
                  </a:lnTo>
                  <a:lnTo>
                    <a:pt x="1779043" y="8762999"/>
                  </a:lnTo>
                  <a:lnTo>
                    <a:pt x="1694396" y="8788399"/>
                  </a:lnTo>
                  <a:lnTo>
                    <a:pt x="1651762" y="8813799"/>
                  </a:lnTo>
                  <a:lnTo>
                    <a:pt x="1435605" y="8877299"/>
                  </a:lnTo>
                  <a:lnTo>
                    <a:pt x="1391792" y="8902699"/>
                  </a:lnTo>
                  <a:lnTo>
                    <a:pt x="1214690" y="8953499"/>
                  </a:lnTo>
                  <a:lnTo>
                    <a:pt x="1169964" y="8953499"/>
                  </a:lnTo>
                  <a:lnTo>
                    <a:pt x="943755" y="9016999"/>
                  </a:lnTo>
                  <a:lnTo>
                    <a:pt x="898015" y="9016999"/>
                  </a:lnTo>
                  <a:lnTo>
                    <a:pt x="806056" y="9042399"/>
                  </a:lnTo>
                  <a:lnTo>
                    <a:pt x="759843" y="9042399"/>
                  </a:lnTo>
                  <a:lnTo>
                    <a:pt x="713477" y="9055099"/>
                  </a:lnTo>
                  <a:lnTo>
                    <a:pt x="666961" y="9055099"/>
                  </a:lnTo>
                  <a:lnTo>
                    <a:pt x="620297" y="9067799"/>
                  </a:lnTo>
                  <a:lnTo>
                    <a:pt x="526536" y="9067799"/>
                  </a:lnTo>
                  <a:lnTo>
                    <a:pt x="479444" y="9080499"/>
                  </a:lnTo>
                  <a:lnTo>
                    <a:pt x="384849" y="9080499"/>
                  </a:lnTo>
                  <a:lnTo>
                    <a:pt x="337351" y="9093199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60"/>
            <p:cNvSpPr/>
            <p:nvPr/>
          </p:nvSpPr>
          <p:spPr>
            <a:xfrm>
              <a:off x="5036088" y="7438461"/>
              <a:ext cx="1819909" cy="1819909"/>
            </a:xfrm>
            <a:custGeom>
              <a:rect b="b" l="l" r="r" t="t"/>
              <a:pathLst>
                <a:path extrusionOk="0" h="1819909" w="1819909">
                  <a:moveTo>
                    <a:pt x="909919" y="1819838"/>
                  </a:moveTo>
                  <a:lnTo>
                    <a:pt x="865271" y="1818743"/>
                  </a:lnTo>
                  <a:lnTo>
                    <a:pt x="820732" y="1815456"/>
                  </a:lnTo>
                  <a:lnTo>
                    <a:pt x="776405" y="1809989"/>
                  </a:lnTo>
                  <a:lnTo>
                    <a:pt x="732401" y="1802353"/>
                  </a:lnTo>
                  <a:lnTo>
                    <a:pt x="688827" y="1792570"/>
                  </a:lnTo>
                  <a:lnTo>
                    <a:pt x="645784" y="1780657"/>
                  </a:lnTo>
                  <a:lnTo>
                    <a:pt x="603378" y="1766648"/>
                  </a:lnTo>
                  <a:lnTo>
                    <a:pt x="561707" y="1750575"/>
                  </a:lnTo>
                  <a:lnTo>
                    <a:pt x="520877" y="1732475"/>
                  </a:lnTo>
                  <a:lnTo>
                    <a:pt x="480987" y="1712395"/>
                  </a:lnTo>
                  <a:lnTo>
                    <a:pt x="442126" y="1690382"/>
                  </a:lnTo>
                  <a:lnTo>
                    <a:pt x="404393" y="1666488"/>
                  </a:lnTo>
                  <a:lnTo>
                    <a:pt x="367880" y="1640773"/>
                  </a:lnTo>
                  <a:lnTo>
                    <a:pt x="332672" y="1613298"/>
                  </a:lnTo>
                  <a:lnTo>
                    <a:pt x="298855" y="1584126"/>
                  </a:lnTo>
                  <a:lnTo>
                    <a:pt x="266509" y="1553330"/>
                  </a:lnTo>
                  <a:lnTo>
                    <a:pt x="235713" y="1520984"/>
                  </a:lnTo>
                  <a:lnTo>
                    <a:pt x="206542" y="1487164"/>
                  </a:lnTo>
                  <a:lnTo>
                    <a:pt x="179065" y="1451958"/>
                  </a:lnTo>
                  <a:lnTo>
                    <a:pt x="153349" y="1415445"/>
                  </a:lnTo>
                  <a:lnTo>
                    <a:pt x="129455" y="1377712"/>
                  </a:lnTo>
                  <a:lnTo>
                    <a:pt x="107442" y="1338851"/>
                  </a:lnTo>
                  <a:lnTo>
                    <a:pt x="87362" y="1298960"/>
                  </a:lnTo>
                  <a:lnTo>
                    <a:pt x="69263" y="1258130"/>
                  </a:lnTo>
                  <a:lnTo>
                    <a:pt x="53190" y="1216460"/>
                  </a:lnTo>
                  <a:lnTo>
                    <a:pt x="39180" y="1174054"/>
                  </a:lnTo>
                  <a:lnTo>
                    <a:pt x="27269" y="1131011"/>
                  </a:lnTo>
                  <a:lnTo>
                    <a:pt x="17483" y="1087437"/>
                  </a:lnTo>
                  <a:lnTo>
                    <a:pt x="9848" y="1043433"/>
                  </a:lnTo>
                  <a:lnTo>
                    <a:pt x="4381" y="999106"/>
                  </a:lnTo>
                  <a:lnTo>
                    <a:pt x="1096" y="954567"/>
                  </a:lnTo>
                  <a:lnTo>
                    <a:pt x="0" y="909919"/>
                  </a:lnTo>
                  <a:lnTo>
                    <a:pt x="68" y="898753"/>
                  </a:lnTo>
                  <a:lnTo>
                    <a:pt x="1712" y="854121"/>
                  </a:lnTo>
                  <a:lnTo>
                    <a:pt x="5544" y="809625"/>
                  </a:lnTo>
                  <a:lnTo>
                    <a:pt x="11554" y="765369"/>
                  </a:lnTo>
                  <a:lnTo>
                    <a:pt x="19729" y="721464"/>
                  </a:lnTo>
                  <a:lnTo>
                    <a:pt x="30048" y="678011"/>
                  </a:lnTo>
                  <a:lnTo>
                    <a:pt x="42487" y="635118"/>
                  </a:lnTo>
                  <a:lnTo>
                    <a:pt x="57016" y="592885"/>
                  </a:lnTo>
                  <a:lnTo>
                    <a:pt x="73600" y="551417"/>
                  </a:lnTo>
                  <a:lnTo>
                    <a:pt x="92198" y="510813"/>
                  </a:lnTo>
                  <a:lnTo>
                    <a:pt x="112766" y="471169"/>
                  </a:lnTo>
                  <a:lnTo>
                    <a:pt x="135255" y="432583"/>
                  </a:lnTo>
                  <a:lnTo>
                    <a:pt x="159610" y="395148"/>
                  </a:lnTo>
                  <a:lnTo>
                    <a:pt x="185772" y="358952"/>
                  </a:lnTo>
                  <a:lnTo>
                    <a:pt x="213679" y="324083"/>
                  </a:lnTo>
                  <a:lnTo>
                    <a:pt x="243263" y="290626"/>
                  </a:lnTo>
                  <a:lnTo>
                    <a:pt x="274453" y="258661"/>
                  </a:lnTo>
                  <a:lnTo>
                    <a:pt x="307175" y="228265"/>
                  </a:lnTo>
                  <a:lnTo>
                    <a:pt x="341348" y="199510"/>
                  </a:lnTo>
                  <a:lnTo>
                    <a:pt x="376890" y="172468"/>
                  </a:lnTo>
                  <a:lnTo>
                    <a:pt x="413717" y="147201"/>
                  </a:lnTo>
                  <a:lnTo>
                    <a:pt x="451740" y="123773"/>
                  </a:lnTo>
                  <a:lnTo>
                    <a:pt x="490867" y="102238"/>
                  </a:lnTo>
                  <a:lnTo>
                    <a:pt x="531002" y="82649"/>
                  </a:lnTo>
                  <a:lnTo>
                    <a:pt x="572050" y="65053"/>
                  </a:lnTo>
                  <a:lnTo>
                    <a:pt x="613915" y="49492"/>
                  </a:lnTo>
                  <a:lnTo>
                    <a:pt x="656489" y="36004"/>
                  </a:lnTo>
                  <a:lnTo>
                    <a:pt x="699676" y="24622"/>
                  </a:lnTo>
                  <a:lnTo>
                    <a:pt x="743367" y="15372"/>
                  </a:lnTo>
                  <a:lnTo>
                    <a:pt x="787462" y="8277"/>
                  </a:lnTo>
                  <a:lnTo>
                    <a:pt x="831851" y="3355"/>
                  </a:lnTo>
                  <a:lnTo>
                    <a:pt x="876429" y="616"/>
                  </a:lnTo>
                  <a:lnTo>
                    <a:pt x="909919" y="0"/>
                  </a:lnTo>
                  <a:lnTo>
                    <a:pt x="921085" y="68"/>
                  </a:lnTo>
                  <a:lnTo>
                    <a:pt x="965716" y="1712"/>
                  </a:lnTo>
                  <a:lnTo>
                    <a:pt x="1010212" y="5544"/>
                  </a:lnTo>
                  <a:lnTo>
                    <a:pt x="1054469" y="11554"/>
                  </a:lnTo>
                  <a:lnTo>
                    <a:pt x="1098374" y="19729"/>
                  </a:lnTo>
                  <a:lnTo>
                    <a:pt x="1141827" y="30048"/>
                  </a:lnTo>
                  <a:lnTo>
                    <a:pt x="1184720" y="42487"/>
                  </a:lnTo>
                  <a:lnTo>
                    <a:pt x="1226952" y="57016"/>
                  </a:lnTo>
                  <a:lnTo>
                    <a:pt x="1268421" y="73600"/>
                  </a:lnTo>
                  <a:lnTo>
                    <a:pt x="1309025" y="92198"/>
                  </a:lnTo>
                  <a:lnTo>
                    <a:pt x="1348667" y="112766"/>
                  </a:lnTo>
                  <a:lnTo>
                    <a:pt x="1387255" y="135255"/>
                  </a:lnTo>
                  <a:lnTo>
                    <a:pt x="1424690" y="159610"/>
                  </a:lnTo>
                  <a:lnTo>
                    <a:pt x="1460886" y="185772"/>
                  </a:lnTo>
                  <a:lnTo>
                    <a:pt x="1495754" y="213679"/>
                  </a:lnTo>
                  <a:lnTo>
                    <a:pt x="1529212" y="243263"/>
                  </a:lnTo>
                  <a:lnTo>
                    <a:pt x="1561178" y="274453"/>
                  </a:lnTo>
                  <a:lnTo>
                    <a:pt x="1591573" y="307175"/>
                  </a:lnTo>
                  <a:lnTo>
                    <a:pt x="1620328" y="341348"/>
                  </a:lnTo>
                  <a:lnTo>
                    <a:pt x="1647370" y="376890"/>
                  </a:lnTo>
                  <a:lnTo>
                    <a:pt x="1672635" y="413717"/>
                  </a:lnTo>
                  <a:lnTo>
                    <a:pt x="1696064" y="451740"/>
                  </a:lnTo>
                  <a:lnTo>
                    <a:pt x="1717599" y="490867"/>
                  </a:lnTo>
                  <a:lnTo>
                    <a:pt x="1737189" y="531002"/>
                  </a:lnTo>
                  <a:lnTo>
                    <a:pt x="1754784" y="572050"/>
                  </a:lnTo>
                  <a:lnTo>
                    <a:pt x="1770345" y="613915"/>
                  </a:lnTo>
                  <a:lnTo>
                    <a:pt x="1783834" y="656489"/>
                  </a:lnTo>
                  <a:lnTo>
                    <a:pt x="1795216" y="699676"/>
                  </a:lnTo>
                  <a:lnTo>
                    <a:pt x="1804465" y="743367"/>
                  </a:lnTo>
                  <a:lnTo>
                    <a:pt x="1811560" y="787462"/>
                  </a:lnTo>
                  <a:lnTo>
                    <a:pt x="1816483" y="831851"/>
                  </a:lnTo>
                  <a:lnTo>
                    <a:pt x="1819223" y="876429"/>
                  </a:lnTo>
                  <a:lnTo>
                    <a:pt x="1819838" y="909919"/>
                  </a:lnTo>
                  <a:lnTo>
                    <a:pt x="1819770" y="921085"/>
                  </a:lnTo>
                  <a:lnTo>
                    <a:pt x="1818126" y="965716"/>
                  </a:lnTo>
                  <a:lnTo>
                    <a:pt x="1814293" y="1010212"/>
                  </a:lnTo>
                  <a:lnTo>
                    <a:pt x="1808283" y="1054469"/>
                  </a:lnTo>
                  <a:lnTo>
                    <a:pt x="1800108" y="1098374"/>
                  </a:lnTo>
                  <a:lnTo>
                    <a:pt x="1789790" y="1141827"/>
                  </a:lnTo>
                  <a:lnTo>
                    <a:pt x="1777349" y="1184720"/>
                  </a:lnTo>
                  <a:lnTo>
                    <a:pt x="1762822" y="1226952"/>
                  </a:lnTo>
                  <a:lnTo>
                    <a:pt x="1746238" y="1268421"/>
                  </a:lnTo>
                  <a:lnTo>
                    <a:pt x="1727639" y="1309025"/>
                  </a:lnTo>
                  <a:lnTo>
                    <a:pt x="1707071" y="1348667"/>
                  </a:lnTo>
                  <a:lnTo>
                    <a:pt x="1684583" y="1387255"/>
                  </a:lnTo>
                  <a:lnTo>
                    <a:pt x="1660227" y="1424690"/>
                  </a:lnTo>
                  <a:lnTo>
                    <a:pt x="1634067" y="1460886"/>
                  </a:lnTo>
                  <a:lnTo>
                    <a:pt x="1606159" y="1495754"/>
                  </a:lnTo>
                  <a:lnTo>
                    <a:pt x="1576575" y="1529212"/>
                  </a:lnTo>
                  <a:lnTo>
                    <a:pt x="1545385" y="1561178"/>
                  </a:lnTo>
                  <a:lnTo>
                    <a:pt x="1512663" y="1591573"/>
                  </a:lnTo>
                  <a:lnTo>
                    <a:pt x="1478490" y="1620328"/>
                  </a:lnTo>
                  <a:lnTo>
                    <a:pt x="1442948" y="1647370"/>
                  </a:lnTo>
                  <a:lnTo>
                    <a:pt x="1406121" y="1672635"/>
                  </a:lnTo>
                  <a:lnTo>
                    <a:pt x="1368097" y="1696064"/>
                  </a:lnTo>
                  <a:lnTo>
                    <a:pt x="1328971" y="1717599"/>
                  </a:lnTo>
                  <a:lnTo>
                    <a:pt x="1288836" y="1737189"/>
                  </a:lnTo>
                  <a:lnTo>
                    <a:pt x="1247787" y="1754784"/>
                  </a:lnTo>
                  <a:lnTo>
                    <a:pt x="1205923" y="1770345"/>
                  </a:lnTo>
                  <a:lnTo>
                    <a:pt x="1163349" y="1783834"/>
                  </a:lnTo>
                  <a:lnTo>
                    <a:pt x="1120162" y="1795216"/>
                  </a:lnTo>
                  <a:lnTo>
                    <a:pt x="1076471" y="1804465"/>
                  </a:lnTo>
                  <a:lnTo>
                    <a:pt x="1032376" y="1811560"/>
                  </a:lnTo>
                  <a:lnTo>
                    <a:pt x="987987" y="1816483"/>
                  </a:lnTo>
                  <a:lnTo>
                    <a:pt x="943409" y="1819223"/>
                  </a:lnTo>
                  <a:lnTo>
                    <a:pt x="909919" y="1819838"/>
                  </a:lnTo>
                  <a:close/>
                </a:path>
              </a:pathLst>
            </a:custGeom>
            <a:solidFill>
              <a:srgbClr val="F08B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7" name="Google Shape;547;p60"/>
          <p:cNvSpPr txBox="1"/>
          <p:nvPr>
            <p:ph type="title"/>
          </p:nvPr>
        </p:nvSpPr>
        <p:spPr>
          <a:xfrm>
            <a:off x="4458600" y="470025"/>
            <a:ext cx="4024200" cy="42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3175">
            <a:noAutofit/>
          </a:bodyPr>
          <a:lstStyle/>
          <a:p>
            <a:pPr indent="0" lvl="0" marL="12700" marR="0" rtl="0" algn="l">
              <a:lnSpc>
                <a:spcPct val="119844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360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Let’s Try!</a:t>
            </a:r>
            <a:endParaRPr sz="3600">
              <a:solidFill>
                <a:srgbClr val="26262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61"/>
          <p:cNvGrpSpPr/>
          <p:nvPr/>
        </p:nvGrpSpPr>
        <p:grpSpPr>
          <a:xfrm>
            <a:off x="0" y="0"/>
            <a:ext cx="4024313" cy="5143500"/>
            <a:chOff x="0" y="0"/>
            <a:chExt cx="8048625" cy="10287000"/>
          </a:xfrm>
        </p:grpSpPr>
        <p:sp>
          <p:nvSpPr>
            <p:cNvPr id="553" name="Google Shape;553;p61"/>
            <p:cNvSpPr/>
            <p:nvPr/>
          </p:nvSpPr>
          <p:spPr>
            <a:xfrm>
              <a:off x="0" y="0"/>
              <a:ext cx="8048625" cy="10287000"/>
            </a:xfrm>
            <a:custGeom>
              <a:rect b="b" l="l" r="r" t="t"/>
              <a:pathLst>
                <a:path extrusionOk="0" h="10287000" w="8048625">
                  <a:moveTo>
                    <a:pt x="804862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8048625" y="0"/>
                  </a:lnTo>
                  <a:lnTo>
                    <a:pt x="8048625" y="1028700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61"/>
            <p:cNvSpPr/>
            <p:nvPr/>
          </p:nvSpPr>
          <p:spPr>
            <a:xfrm>
              <a:off x="0" y="607746"/>
              <a:ext cx="4599305" cy="9093200"/>
            </a:xfrm>
            <a:custGeom>
              <a:rect b="b" l="l" r="r" t="t"/>
              <a:pathLst>
                <a:path extrusionOk="0" h="9093200" w="4599305">
                  <a:moveTo>
                    <a:pt x="337351" y="9093199"/>
                  </a:moveTo>
                  <a:lnTo>
                    <a:pt x="0" y="9093199"/>
                  </a:lnTo>
                  <a:lnTo>
                    <a:pt x="0" y="6591299"/>
                  </a:lnTo>
                  <a:lnTo>
                    <a:pt x="145528" y="6591299"/>
                  </a:lnTo>
                  <a:lnTo>
                    <a:pt x="193028" y="6578599"/>
                  </a:lnTo>
                  <a:lnTo>
                    <a:pt x="287157" y="6578599"/>
                  </a:lnTo>
                  <a:lnTo>
                    <a:pt x="333760" y="6565899"/>
                  </a:lnTo>
                  <a:lnTo>
                    <a:pt x="380040" y="6565899"/>
                  </a:lnTo>
                  <a:lnTo>
                    <a:pt x="516809" y="6527799"/>
                  </a:lnTo>
                  <a:lnTo>
                    <a:pt x="561667" y="6527799"/>
                  </a:lnTo>
                  <a:lnTo>
                    <a:pt x="650210" y="6502399"/>
                  </a:lnTo>
                  <a:lnTo>
                    <a:pt x="693870" y="6476999"/>
                  </a:lnTo>
                  <a:lnTo>
                    <a:pt x="822253" y="6438899"/>
                  </a:lnTo>
                  <a:lnTo>
                    <a:pt x="864140" y="6413499"/>
                  </a:lnTo>
                  <a:lnTo>
                    <a:pt x="905552" y="6400799"/>
                  </a:lnTo>
                  <a:lnTo>
                    <a:pt x="946477" y="6375399"/>
                  </a:lnTo>
                  <a:lnTo>
                    <a:pt x="986903" y="6362699"/>
                  </a:lnTo>
                  <a:lnTo>
                    <a:pt x="1026816" y="6337299"/>
                  </a:lnTo>
                  <a:lnTo>
                    <a:pt x="1105055" y="6286499"/>
                  </a:lnTo>
                  <a:lnTo>
                    <a:pt x="1143356" y="6273799"/>
                  </a:lnTo>
                  <a:lnTo>
                    <a:pt x="1181095" y="6248399"/>
                  </a:lnTo>
                  <a:lnTo>
                    <a:pt x="1218258" y="6222999"/>
                  </a:lnTo>
                  <a:lnTo>
                    <a:pt x="1254834" y="6197599"/>
                  </a:lnTo>
                  <a:lnTo>
                    <a:pt x="1290810" y="6159499"/>
                  </a:lnTo>
                  <a:lnTo>
                    <a:pt x="1326173" y="6134099"/>
                  </a:lnTo>
                  <a:lnTo>
                    <a:pt x="1360910" y="6108699"/>
                  </a:lnTo>
                  <a:lnTo>
                    <a:pt x="1395010" y="6083299"/>
                  </a:lnTo>
                  <a:lnTo>
                    <a:pt x="1428460" y="6045199"/>
                  </a:lnTo>
                  <a:lnTo>
                    <a:pt x="1461246" y="6019799"/>
                  </a:lnTo>
                  <a:lnTo>
                    <a:pt x="1493357" y="5981699"/>
                  </a:lnTo>
                  <a:lnTo>
                    <a:pt x="1524781" y="5956299"/>
                  </a:lnTo>
                  <a:lnTo>
                    <a:pt x="1555503" y="5918199"/>
                  </a:lnTo>
                  <a:lnTo>
                    <a:pt x="1585513" y="5892799"/>
                  </a:lnTo>
                  <a:lnTo>
                    <a:pt x="1614796" y="5854699"/>
                  </a:lnTo>
                  <a:lnTo>
                    <a:pt x="1643342" y="5816599"/>
                  </a:lnTo>
                  <a:lnTo>
                    <a:pt x="1671137" y="5778499"/>
                  </a:lnTo>
                  <a:lnTo>
                    <a:pt x="1698168" y="5753099"/>
                  </a:lnTo>
                  <a:lnTo>
                    <a:pt x="1724423" y="5714999"/>
                  </a:lnTo>
                  <a:lnTo>
                    <a:pt x="1749891" y="5676899"/>
                  </a:lnTo>
                  <a:lnTo>
                    <a:pt x="1774557" y="5638799"/>
                  </a:lnTo>
                  <a:lnTo>
                    <a:pt x="1798409" y="5600699"/>
                  </a:lnTo>
                  <a:lnTo>
                    <a:pt x="1821435" y="5562599"/>
                  </a:lnTo>
                  <a:lnTo>
                    <a:pt x="1843623" y="5524499"/>
                  </a:lnTo>
                  <a:lnTo>
                    <a:pt x="1864960" y="5486399"/>
                  </a:lnTo>
                  <a:lnTo>
                    <a:pt x="1885433" y="5435599"/>
                  </a:lnTo>
                  <a:lnTo>
                    <a:pt x="1905029" y="5397499"/>
                  </a:lnTo>
                  <a:lnTo>
                    <a:pt x="1923737" y="5359399"/>
                  </a:lnTo>
                  <a:lnTo>
                    <a:pt x="1941543" y="5321299"/>
                  </a:lnTo>
                  <a:lnTo>
                    <a:pt x="1958435" y="5270499"/>
                  </a:lnTo>
                  <a:lnTo>
                    <a:pt x="1974401" y="5232399"/>
                  </a:lnTo>
                  <a:lnTo>
                    <a:pt x="1989427" y="5181599"/>
                  </a:lnTo>
                  <a:lnTo>
                    <a:pt x="2003503" y="5143499"/>
                  </a:lnTo>
                  <a:lnTo>
                    <a:pt x="2016613" y="5105399"/>
                  </a:lnTo>
                  <a:lnTo>
                    <a:pt x="2028747" y="5054599"/>
                  </a:lnTo>
                  <a:lnTo>
                    <a:pt x="2039892" y="5003799"/>
                  </a:lnTo>
                  <a:lnTo>
                    <a:pt x="2050035" y="4965699"/>
                  </a:lnTo>
                  <a:lnTo>
                    <a:pt x="2059164" y="4914899"/>
                  </a:lnTo>
                  <a:lnTo>
                    <a:pt x="2067265" y="4876799"/>
                  </a:lnTo>
                  <a:lnTo>
                    <a:pt x="2074328" y="4825999"/>
                  </a:lnTo>
                  <a:lnTo>
                    <a:pt x="2080338" y="4775199"/>
                  </a:lnTo>
                  <a:lnTo>
                    <a:pt x="2085283" y="4737099"/>
                  </a:lnTo>
                  <a:lnTo>
                    <a:pt x="2089152" y="4686299"/>
                  </a:lnTo>
                  <a:lnTo>
                    <a:pt x="2091930" y="4635499"/>
                  </a:lnTo>
                  <a:lnTo>
                    <a:pt x="2093607" y="4584699"/>
                  </a:lnTo>
                  <a:lnTo>
                    <a:pt x="2094168" y="4546599"/>
                  </a:lnTo>
                  <a:lnTo>
                    <a:pt x="2093611" y="4495799"/>
                  </a:lnTo>
                  <a:lnTo>
                    <a:pt x="2091946" y="4444999"/>
                  </a:lnTo>
                  <a:lnTo>
                    <a:pt x="2089187" y="4394199"/>
                  </a:lnTo>
                  <a:lnTo>
                    <a:pt x="2085346" y="4356099"/>
                  </a:lnTo>
                  <a:lnTo>
                    <a:pt x="2080434" y="4305299"/>
                  </a:lnTo>
                  <a:lnTo>
                    <a:pt x="2074464" y="4254499"/>
                  </a:lnTo>
                  <a:lnTo>
                    <a:pt x="2067448" y="4216399"/>
                  </a:lnTo>
                  <a:lnTo>
                    <a:pt x="2059399" y="4165599"/>
                  </a:lnTo>
                  <a:lnTo>
                    <a:pt x="2050328" y="4114799"/>
                  </a:lnTo>
                  <a:lnTo>
                    <a:pt x="2040248" y="4076699"/>
                  </a:lnTo>
                  <a:lnTo>
                    <a:pt x="2029170" y="4025899"/>
                  </a:lnTo>
                  <a:lnTo>
                    <a:pt x="2017108" y="3987799"/>
                  </a:lnTo>
                  <a:lnTo>
                    <a:pt x="2004073" y="3936999"/>
                  </a:lnTo>
                  <a:lnTo>
                    <a:pt x="1990077" y="3898899"/>
                  </a:lnTo>
                  <a:lnTo>
                    <a:pt x="1975134" y="3860799"/>
                  </a:lnTo>
                  <a:lnTo>
                    <a:pt x="1959254" y="3809999"/>
                  </a:lnTo>
                  <a:lnTo>
                    <a:pt x="1942450" y="3771899"/>
                  </a:lnTo>
                  <a:lnTo>
                    <a:pt x="1924734" y="3733799"/>
                  </a:lnTo>
                  <a:lnTo>
                    <a:pt x="1906119" y="3682999"/>
                  </a:lnTo>
                  <a:lnTo>
                    <a:pt x="1886617" y="3644899"/>
                  </a:lnTo>
                  <a:lnTo>
                    <a:pt x="1866239" y="3606799"/>
                  </a:lnTo>
                  <a:lnTo>
                    <a:pt x="1844999" y="3568699"/>
                  </a:lnTo>
                  <a:lnTo>
                    <a:pt x="1822908" y="3530599"/>
                  </a:lnTo>
                  <a:lnTo>
                    <a:pt x="1799978" y="3492499"/>
                  </a:lnTo>
                  <a:lnTo>
                    <a:pt x="1776222" y="3454399"/>
                  </a:lnTo>
                  <a:lnTo>
                    <a:pt x="1751652" y="3416299"/>
                  </a:lnTo>
                  <a:lnTo>
                    <a:pt x="1726280" y="3378199"/>
                  </a:lnTo>
                  <a:lnTo>
                    <a:pt x="1700118" y="3340099"/>
                  </a:lnTo>
                  <a:lnTo>
                    <a:pt x="1673178" y="3301999"/>
                  </a:lnTo>
                  <a:lnTo>
                    <a:pt x="1645473" y="3263899"/>
                  </a:lnTo>
                  <a:lnTo>
                    <a:pt x="1617015" y="3225799"/>
                  </a:lnTo>
                  <a:lnTo>
                    <a:pt x="1587817" y="3200399"/>
                  </a:lnTo>
                  <a:lnTo>
                    <a:pt x="1557889" y="3162299"/>
                  </a:lnTo>
                  <a:lnTo>
                    <a:pt x="1527245" y="3136899"/>
                  </a:lnTo>
                  <a:lnTo>
                    <a:pt x="1495896" y="3098799"/>
                  </a:lnTo>
                  <a:lnTo>
                    <a:pt x="1463855" y="3073399"/>
                  </a:lnTo>
                  <a:lnTo>
                    <a:pt x="1431135" y="3035299"/>
                  </a:lnTo>
                  <a:lnTo>
                    <a:pt x="1397746" y="3009899"/>
                  </a:lnTo>
                  <a:lnTo>
                    <a:pt x="1363702" y="2971799"/>
                  </a:lnTo>
                  <a:lnTo>
                    <a:pt x="1329015" y="2946399"/>
                  </a:lnTo>
                  <a:lnTo>
                    <a:pt x="1293696" y="2920999"/>
                  </a:lnTo>
                  <a:lnTo>
                    <a:pt x="1257758" y="2895599"/>
                  </a:lnTo>
                  <a:lnTo>
                    <a:pt x="1221214" y="2870199"/>
                  </a:lnTo>
                  <a:lnTo>
                    <a:pt x="1184075" y="2844799"/>
                  </a:lnTo>
                  <a:lnTo>
                    <a:pt x="1146354" y="2819399"/>
                  </a:lnTo>
                  <a:lnTo>
                    <a:pt x="1108062" y="2793999"/>
                  </a:lnTo>
                  <a:lnTo>
                    <a:pt x="1029817" y="2743199"/>
                  </a:lnTo>
                  <a:lnTo>
                    <a:pt x="989888" y="2730499"/>
                  </a:lnTo>
                  <a:lnTo>
                    <a:pt x="949438" y="2705099"/>
                  </a:lnTo>
                  <a:lnTo>
                    <a:pt x="908478" y="2692399"/>
                  </a:lnTo>
                  <a:lnTo>
                    <a:pt x="867022" y="2666999"/>
                  </a:lnTo>
                  <a:lnTo>
                    <a:pt x="825080" y="2654299"/>
                  </a:lnTo>
                  <a:lnTo>
                    <a:pt x="782666" y="2628899"/>
                  </a:lnTo>
                  <a:lnTo>
                    <a:pt x="739792" y="2616199"/>
                  </a:lnTo>
                  <a:lnTo>
                    <a:pt x="427804" y="2527299"/>
                  </a:lnTo>
                  <a:lnTo>
                    <a:pt x="381685" y="2527299"/>
                  </a:lnTo>
                  <a:lnTo>
                    <a:pt x="335216" y="2514599"/>
                  </a:lnTo>
                  <a:lnTo>
                    <a:pt x="288408" y="2514599"/>
                  </a:lnTo>
                  <a:lnTo>
                    <a:pt x="241274" y="2501899"/>
                  </a:lnTo>
                  <a:lnTo>
                    <a:pt x="0" y="2501899"/>
                  </a:lnTo>
                  <a:lnTo>
                    <a:pt x="0" y="0"/>
                  </a:lnTo>
                  <a:lnTo>
                    <a:pt x="384810" y="0"/>
                  </a:lnTo>
                  <a:lnTo>
                    <a:pt x="432163" y="12699"/>
                  </a:lnTo>
                  <a:lnTo>
                    <a:pt x="526457" y="12699"/>
                  </a:lnTo>
                  <a:lnTo>
                    <a:pt x="573394" y="25399"/>
                  </a:lnTo>
                  <a:lnTo>
                    <a:pt x="620186" y="25399"/>
                  </a:lnTo>
                  <a:lnTo>
                    <a:pt x="666831" y="38099"/>
                  </a:lnTo>
                  <a:lnTo>
                    <a:pt x="713328" y="38099"/>
                  </a:lnTo>
                  <a:lnTo>
                    <a:pt x="759673" y="50799"/>
                  </a:lnTo>
                  <a:lnTo>
                    <a:pt x="805864" y="50799"/>
                  </a:lnTo>
                  <a:lnTo>
                    <a:pt x="897775" y="76199"/>
                  </a:lnTo>
                  <a:lnTo>
                    <a:pt x="943490" y="76199"/>
                  </a:lnTo>
                  <a:lnTo>
                    <a:pt x="1124686" y="126999"/>
                  </a:lnTo>
                  <a:lnTo>
                    <a:pt x="1169557" y="126999"/>
                  </a:lnTo>
                  <a:lnTo>
                    <a:pt x="1434998" y="203199"/>
                  </a:lnTo>
                  <a:lnTo>
                    <a:pt x="1478584" y="228599"/>
                  </a:lnTo>
                  <a:lnTo>
                    <a:pt x="1650969" y="279399"/>
                  </a:lnTo>
                  <a:lnTo>
                    <a:pt x="1693564" y="304799"/>
                  </a:lnTo>
                  <a:lnTo>
                    <a:pt x="1778132" y="330199"/>
                  </a:lnTo>
                  <a:lnTo>
                    <a:pt x="1820101" y="355599"/>
                  </a:lnTo>
                  <a:lnTo>
                    <a:pt x="1861857" y="368299"/>
                  </a:lnTo>
                  <a:lnTo>
                    <a:pt x="1903398" y="393699"/>
                  </a:lnTo>
                  <a:lnTo>
                    <a:pt x="1944720" y="406399"/>
                  </a:lnTo>
                  <a:lnTo>
                    <a:pt x="1985822" y="431799"/>
                  </a:lnTo>
                  <a:lnTo>
                    <a:pt x="2026700" y="444499"/>
                  </a:lnTo>
                  <a:lnTo>
                    <a:pt x="2067353" y="469899"/>
                  </a:lnTo>
                  <a:lnTo>
                    <a:pt x="2107778" y="482599"/>
                  </a:lnTo>
                  <a:lnTo>
                    <a:pt x="2187933" y="533399"/>
                  </a:lnTo>
                  <a:lnTo>
                    <a:pt x="2227659" y="546099"/>
                  </a:lnTo>
                  <a:lnTo>
                    <a:pt x="2345399" y="622299"/>
                  </a:lnTo>
                  <a:lnTo>
                    <a:pt x="2384159" y="634999"/>
                  </a:lnTo>
                  <a:lnTo>
                    <a:pt x="2536693" y="736599"/>
                  </a:lnTo>
                  <a:lnTo>
                    <a:pt x="2685104" y="838199"/>
                  </a:lnTo>
                  <a:lnTo>
                    <a:pt x="2793611" y="914399"/>
                  </a:lnTo>
                  <a:lnTo>
                    <a:pt x="2864578" y="965199"/>
                  </a:lnTo>
                  <a:lnTo>
                    <a:pt x="2899643" y="1003299"/>
                  </a:lnTo>
                  <a:lnTo>
                    <a:pt x="3003133" y="1079499"/>
                  </a:lnTo>
                  <a:lnTo>
                    <a:pt x="3037053" y="1117599"/>
                  </a:lnTo>
                  <a:lnTo>
                    <a:pt x="3104014" y="1168399"/>
                  </a:lnTo>
                  <a:lnTo>
                    <a:pt x="3137050" y="1206499"/>
                  </a:lnTo>
                  <a:lnTo>
                    <a:pt x="3169787" y="1231899"/>
                  </a:lnTo>
                  <a:lnTo>
                    <a:pt x="3202221" y="1269999"/>
                  </a:lnTo>
                  <a:lnTo>
                    <a:pt x="3234350" y="1295399"/>
                  </a:lnTo>
                  <a:lnTo>
                    <a:pt x="3266172" y="1333499"/>
                  </a:lnTo>
                  <a:lnTo>
                    <a:pt x="3297685" y="1358899"/>
                  </a:lnTo>
                  <a:lnTo>
                    <a:pt x="3328886" y="1396999"/>
                  </a:lnTo>
                  <a:lnTo>
                    <a:pt x="3359772" y="1422399"/>
                  </a:lnTo>
                  <a:lnTo>
                    <a:pt x="3390341" y="1460499"/>
                  </a:lnTo>
                  <a:lnTo>
                    <a:pt x="3420590" y="1485899"/>
                  </a:lnTo>
                  <a:lnTo>
                    <a:pt x="3450518" y="1523999"/>
                  </a:lnTo>
                  <a:lnTo>
                    <a:pt x="3480121" y="1562099"/>
                  </a:lnTo>
                  <a:lnTo>
                    <a:pt x="3509397" y="1587499"/>
                  </a:lnTo>
                  <a:lnTo>
                    <a:pt x="3538344" y="1625599"/>
                  </a:lnTo>
                  <a:lnTo>
                    <a:pt x="3566959" y="1663699"/>
                  </a:lnTo>
                  <a:lnTo>
                    <a:pt x="3595239" y="1701799"/>
                  </a:lnTo>
                  <a:lnTo>
                    <a:pt x="3623183" y="1727199"/>
                  </a:lnTo>
                  <a:lnTo>
                    <a:pt x="3650788" y="1765299"/>
                  </a:lnTo>
                  <a:lnTo>
                    <a:pt x="3678051" y="1803399"/>
                  </a:lnTo>
                  <a:lnTo>
                    <a:pt x="3704969" y="1841499"/>
                  </a:lnTo>
                  <a:lnTo>
                    <a:pt x="3731541" y="1879599"/>
                  </a:lnTo>
                  <a:lnTo>
                    <a:pt x="3757764" y="1904999"/>
                  </a:lnTo>
                  <a:lnTo>
                    <a:pt x="3783635" y="1943099"/>
                  </a:lnTo>
                  <a:lnTo>
                    <a:pt x="3809152" y="1981199"/>
                  </a:lnTo>
                  <a:lnTo>
                    <a:pt x="3834313" y="2019299"/>
                  </a:lnTo>
                  <a:lnTo>
                    <a:pt x="3859114" y="2057399"/>
                  </a:lnTo>
                  <a:lnTo>
                    <a:pt x="3883554" y="2095499"/>
                  </a:lnTo>
                  <a:lnTo>
                    <a:pt x="3907630" y="2133599"/>
                  </a:lnTo>
                  <a:lnTo>
                    <a:pt x="3931339" y="2171699"/>
                  </a:lnTo>
                  <a:lnTo>
                    <a:pt x="3954680" y="2209799"/>
                  </a:lnTo>
                  <a:lnTo>
                    <a:pt x="3977649" y="2247899"/>
                  </a:lnTo>
                  <a:lnTo>
                    <a:pt x="4000244" y="2285999"/>
                  </a:lnTo>
                  <a:lnTo>
                    <a:pt x="4022463" y="2324099"/>
                  </a:lnTo>
                  <a:lnTo>
                    <a:pt x="4044303" y="2362199"/>
                  </a:lnTo>
                  <a:lnTo>
                    <a:pt x="4065762" y="2412999"/>
                  </a:lnTo>
                  <a:lnTo>
                    <a:pt x="4086837" y="2451099"/>
                  </a:lnTo>
                  <a:lnTo>
                    <a:pt x="4107526" y="2489199"/>
                  </a:lnTo>
                  <a:lnTo>
                    <a:pt x="4127826" y="2527299"/>
                  </a:lnTo>
                  <a:lnTo>
                    <a:pt x="4147735" y="2565399"/>
                  </a:lnTo>
                  <a:lnTo>
                    <a:pt x="4167251" y="2603499"/>
                  </a:lnTo>
                  <a:lnTo>
                    <a:pt x="4186370" y="2654299"/>
                  </a:lnTo>
                  <a:lnTo>
                    <a:pt x="4205091" y="2692399"/>
                  </a:lnTo>
                  <a:lnTo>
                    <a:pt x="4223410" y="2730499"/>
                  </a:lnTo>
                  <a:lnTo>
                    <a:pt x="4241326" y="2781299"/>
                  </a:lnTo>
                  <a:lnTo>
                    <a:pt x="4258837" y="2819399"/>
                  </a:lnTo>
                  <a:lnTo>
                    <a:pt x="4275938" y="2857499"/>
                  </a:lnTo>
                  <a:lnTo>
                    <a:pt x="4292629" y="2895599"/>
                  </a:lnTo>
                  <a:lnTo>
                    <a:pt x="4308906" y="2946399"/>
                  </a:lnTo>
                  <a:lnTo>
                    <a:pt x="4324768" y="2984499"/>
                  </a:lnTo>
                  <a:lnTo>
                    <a:pt x="4340211" y="3035299"/>
                  </a:lnTo>
                  <a:lnTo>
                    <a:pt x="4355233" y="3073399"/>
                  </a:lnTo>
                  <a:lnTo>
                    <a:pt x="4369832" y="3111499"/>
                  </a:lnTo>
                  <a:lnTo>
                    <a:pt x="4384005" y="3162299"/>
                  </a:lnTo>
                  <a:lnTo>
                    <a:pt x="4397750" y="3200399"/>
                  </a:lnTo>
                  <a:lnTo>
                    <a:pt x="4411064" y="3251199"/>
                  </a:lnTo>
                  <a:lnTo>
                    <a:pt x="4423945" y="3289299"/>
                  </a:lnTo>
                  <a:lnTo>
                    <a:pt x="4436390" y="3340099"/>
                  </a:lnTo>
                  <a:lnTo>
                    <a:pt x="4448397" y="3378199"/>
                  </a:lnTo>
                  <a:lnTo>
                    <a:pt x="4459964" y="3428999"/>
                  </a:lnTo>
                  <a:lnTo>
                    <a:pt x="4471088" y="3467099"/>
                  </a:lnTo>
                  <a:lnTo>
                    <a:pt x="4481766" y="3517899"/>
                  </a:lnTo>
                  <a:lnTo>
                    <a:pt x="4491996" y="3555999"/>
                  </a:lnTo>
                  <a:lnTo>
                    <a:pt x="4501775" y="3606799"/>
                  </a:lnTo>
                  <a:lnTo>
                    <a:pt x="4511102" y="3644899"/>
                  </a:lnTo>
                  <a:lnTo>
                    <a:pt x="4519973" y="3695699"/>
                  </a:lnTo>
                  <a:lnTo>
                    <a:pt x="4528386" y="3746499"/>
                  </a:lnTo>
                  <a:lnTo>
                    <a:pt x="4536339" y="3784599"/>
                  </a:lnTo>
                  <a:lnTo>
                    <a:pt x="4543829" y="3835399"/>
                  </a:lnTo>
                  <a:lnTo>
                    <a:pt x="4550853" y="3886199"/>
                  </a:lnTo>
                  <a:lnTo>
                    <a:pt x="4557410" y="3924299"/>
                  </a:lnTo>
                  <a:lnTo>
                    <a:pt x="4563497" y="3975099"/>
                  </a:lnTo>
                  <a:lnTo>
                    <a:pt x="4569111" y="4025899"/>
                  </a:lnTo>
                  <a:lnTo>
                    <a:pt x="4574250" y="4063999"/>
                  </a:lnTo>
                  <a:lnTo>
                    <a:pt x="4578911" y="4114799"/>
                  </a:lnTo>
                  <a:lnTo>
                    <a:pt x="4583092" y="4165599"/>
                  </a:lnTo>
                  <a:lnTo>
                    <a:pt x="4586790" y="4203699"/>
                  </a:lnTo>
                  <a:lnTo>
                    <a:pt x="4590003" y="4254499"/>
                  </a:lnTo>
                  <a:lnTo>
                    <a:pt x="4592729" y="4305299"/>
                  </a:lnTo>
                  <a:lnTo>
                    <a:pt x="4594964" y="4356099"/>
                  </a:lnTo>
                  <a:lnTo>
                    <a:pt x="4596707" y="4394199"/>
                  </a:lnTo>
                  <a:lnTo>
                    <a:pt x="4597956" y="4444999"/>
                  </a:lnTo>
                  <a:lnTo>
                    <a:pt x="4598706" y="4495799"/>
                  </a:lnTo>
                  <a:lnTo>
                    <a:pt x="4598957" y="4546599"/>
                  </a:lnTo>
                  <a:lnTo>
                    <a:pt x="4598835" y="4597399"/>
                  </a:lnTo>
                  <a:lnTo>
                    <a:pt x="4598209" y="4635499"/>
                  </a:lnTo>
                  <a:lnTo>
                    <a:pt x="4597083" y="4686299"/>
                  </a:lnTo>
                  <a:lnTo>
                    <a:pt x="4595459" y="4737099"/>
                  </a:lnTo>
                  <a:lnTo>
                    <a:pt x="4593339" y="4787899"/>
                  </a:lnTo>
                  <a:lnTo>
                    <a:pt x="4590725" y="4825999"/>
                  </a:lnTo>
                  <a:lnTo>
                    <a:pt x="4587621" y="4876799"/>
                  </a:lnTo>
                  <a:lnTo>
                    <a:pt x="4584029" y="4927599"/>
                  </a:lnTo>
                  <a:lnTo>
                    <a:pt x="4579951" y="4978399"/>
                  </a:lnTo>
                  <a:lnTo>
                    <a:pt x="4575390" y="5016499"/>
                  </a:lnTo>
                  <a:lnTo>
                    <a:pt x="4570348" y="5067299"/>
                  </a:lnTo>
                  <a:lnTo>
                    <a:pt x="4564828" y="5118099"/>
                  </a:lnTo>
                  <a:lnTo>
                    <a:pt x="4558832" y="5156199"/>
                  </a:lnTo>
                  <a:lnTo>
                    <a:pt x="4552364" y="5206999"/>
                  </a:lnTo>
                  <a:lnTo>
                    <a:pt x="4545424" y="5257799"/>
                  </a:lnTo>
                  <a:lnTo>
                    <a:pt x="4538016" y="5295899"/>
                  </a:lnTo>
                  <a:lnTo>
                    <a:pt x="4530143" y="5346699"/>
                  </a:lnTo>
                  <a:lnTo>
                    <a:pt x="4521806" y="5397499"/>
                  </a:lnTo>
                  <a:lnTo>
                    <a:pt x="4513009" y="5435599"/>
                  </a:lnTo>
                  <a:lnTo>
                    <a:pt x="4503754" y="5486399"/>
                  </a:lnTo>
                  <a:lnTo>
                    <a:pt x="4494043" y="5524499"/>
                  </a:lnTo>
                  <a:lnTo>
                    <a:pt x="4483879" y="5575299"/>
                  </a:lnTo>
                  <a:lnTo>
                    <a:pt x="4473264" y="5613399"/>
                  </a:lnTo>
                  <a:lnTo>
                    <a:pt x="4462201" y="5664199"/>
                  </a:lnTo>
                  <a:lnTo>
                    <a:pt x="4450692" y="5702299"/>
                  </a:lnTo>
                  <a:lnTo>
                    <a:pt x="4438741" y="5753099"/>
                  </a:lnTo>
                  <a:lnTo>
                    <a:pt x="4426348" y="5791199"/>
                  </a:lnTo>
                  <a:lnTo>
                    <a:pt x="4413518" y="5841999"/>
                  </a:lnTo>
                  <a:lnTo>
                    <a:pt x="4400252" y="5880099"/>
                  </a:lnTo>
                  <a:lnTo>
                    <a:pt x="4386553" y="5930899"/>
                  </a:lnTo>
                  <a:lnTo>
                    <a:pt x="4372423" y="5968999"/>
                  </a:lnTo>
                  <a:lnTo>
                    <a:pt x="4357865" y="6019799"/>
                  </a:lnTo>
                  <a:lnTo>
                    <a:pt x="4342881" y="6057899"/>
                  </a:lnTo>
                  <a:lnTo>
                    <a:pt x="4327475" y="6095999"/>
                  </a:lnTo>
                  <a:lnTo>
                    <a:pt x="4311647" y="6146799"/>
                  </a:lnTo>
                  <a:lnTo>
                    <a:pt x="4295402" y="6184899"/>
                  </a:lnTo>
                  <a:lnTo>
                    <a:pt x="4278741" y="6235699"/>
                  </a:lnTo>
                  <a:lnTo>
                    <a:pt x="4261667" y="6273799"/>
                  </a:lnTo>
                  <a:lnTo>
                    <a:pt x="4244182" y="6311899"/>
                  </a:lnTo>
                  <a:lnTo>
                    <a:pt x="4226290" y="6349999"/>
                  </a:lnTo>
                  <a:lnTo>
                    <a:pt x="4207991" y="6400799"/>
                  </a:lnTo>
                  <a:lnTo>
                    <a:pt x="4189290" y="6438899"/>
                  </a:lnTo>
                  <a:lnTo>
                    <a:pt x="4170188" y="6476999"/>
                  </a:lnTo>
                  <a:lnTo>
                    <a:pt x="4150688" y="6515099"/>
                  </a:lnTo>
                  <a:lnTo>
                    <a:pt x="4130792" y="6565899"/>
                  </a:lnTo>
                  <a:lnTo>
                    <a:pt x="4110504" y="6603999"/>
                  </a:lnTo>
                  <a:lnTo>
                    <a:pt x="4089825" y="6642099"/>
                  </a:lnTo>
                  <a:lnTo>
                    <a:pt x="4068757" y="6680199"/>
                  </a:lnTo>
                  <a:lnTo>
                    <a:pt x="4047305" y="6718299"/>
                  </a:lnTo>
                  <a:lnTo>
                    <a:pt x="4025469" y="6756399"/>
                  </a:lnTo>
                  <a:lnTo>
                    <a:pt x="4003252" y="6807199"/>
                  </a:lnTo>
                  <a:lnTo>
                    <a:pt x="3980658" y="6845299"/>
                  </a:lnTo>
                  <a:lnTo>
                    <a:pt x="3957688" y="6883399"/>
                  </a:lnTo>
                  <a:lnTo>
                    <a:pt x="3934345" y="6921499"/>
                  </a:lnTo>
                  <a:lnTo>
                    <a:pt x="3910631" y="6959599"/>
                  </a:lnTo>
                  <a:lnTo>
                    <a:pt x="3886550" y="6997699"/>
                  </a:lnTo>
                  <a:lnTo>
                    <a:pt x="3862103" y="7035799"/>
                  </a:lnTo>
                  <a:lnTo>
                    <a:pt x="3837292" y="7073899"/>
                  </a:lnTo>
                  <a:lnTo>
                    <a:pt x="3812122" y="7111999"/>
                  </a:lnTo>
                  <a:lnTo>
                    <a:pt x="3786593" y="7150099"/>
                  </a:lnTo>
                  <a:lnTo>
                    <a:pt x="3760709" y="7175499"/>
                  </a:lnTo>
                  <a:lnTo>
                    <a:pt x="3734472" y="7213599"/>
                  </a:lnTo>
                  <a:lnTo>
                    <a:pt x="3707884" y="7251699"/>
                  </a:lnTo>
                  <a:lnTo>
                    <a:pt x="3680948" y="7289799"/>
                  </a:lnTo>
                  <a:lnTo>
                    <a:pt x="3653667" y="7327899"/>
                  </a:lnTo>
                  <a:lnTo>
                    <a:pt x="3626043" y="7365999"/>
                  </a:lnTo>
                  <a:lnTo>
                    <a:pt x="3598078" y="7391399"/>
                  </a:lnTo>
                  <a:lnTo>
                    <a:pt x="3569776" y="7429499"/>
                  </a:lnTo>
                  <a:lnTo>
                    <a:pt x="3541138" y="7467599"/>
                  </a:lnTo>
                  <a:lnTo>
                    <a:pt x="3512167" y="7492999"/>
                  </a:lnTo>
                  <a:lnTo>
                    <a:pt x="3482865" y="7531099"/>
                  </a:lnTo>
                  <a:lnTo>
                    <a:pt x="3453235" y="7569199"/>
                  </a:lnTo>
                  <a:lnTo>
                    <a:pt x="3423280" y="7594599"/>
                  </a:lnTo>
                  <a:lnTo>
                    <a:pt x="3393003" y="7632699"/>
                  </a:lnTo>
                  <a:lnTo>
                    <a:pt x="3362404" y="7670799"/>
                  </a:lnTo>
                  <a:lnTo>
                    <a:pt x="3331488" y="7696199"/>
                  </a:lnTo>
                  <a:lnTo>
                    <a:pt x="3300256" y="7734299"/>
                  </a:lnTo>
                  <a:lnTo>
                    <a:pt x="3268711" y="7759699"/>
                  </a:lnTo>
                  <a:lnTo>
                    <a:pt x="3236856" y="7797799"/>
                  </a:lnTo>
                  <a:lnTo>
                    <a:pt x="3204693" y="7823199"/>
                  </a:lnTo>
                  <a:lnTo>
                    <a:pt x="3172224" y="7861299"/>
                  </a:lnTo>
                  <a:lnTo>
                    <a:pt x="3106381" y="7912099"/>
                  </a:lnTo>
                  <a:lnTo>
                    <a:pt x="3073011" y="7950199"/>
                  </a:lnTo>
                  <a:lnTo>
                    <a:pt x="3005387" y="8000999"/>
                  </a:lnTo>
                  <a:lnTo>
                    <a:pt x="2971139" y="8039099"/>
                  </a:lnTo>
                  <a:lnTo>
                    <a:pt x="2866675" y="8115299"/>
                  </a:lnTo>
                  <a:lnTo>
                    <a:pt x="2831290" y="8153399"/>
                  </a:lnTo>
                  <a:lnTo>
                    <a:pt x="2723477" y="8229599"/>
                  </a:lnTo>
                  <a:lnTo>
                    <a:pt x="2575952" y="8331199"/>
                  </a:lnTo>
                  <a:lnTo>
                    <a:pt x="2424261" y="8432799"/>
                  </a:lnTo>
                  <a:lnTo>
                    <a:pt x="2385706" y="8458199"/>
                  </a:lnTo>
                  <a:lnTo>
                    <a:pt x="2346904" y="8470899"/>
                  </a:lnTo>
                  <a:lnTo>
                    <a:pt x="2229034" y="8547099"/>
                  </a:lnTo>
                  <a:lnTo>
                    <a:pt x="2189265" y="8559799"/>
                  </a:lnTo>
                  <a:lnTo>
                    <a:pt x="2109023" y="8610599"/>
                  </a:lnTo>
                  <a:lnTo>
                    <a:pt x="2068555" y="8623299"/>
                  </a:lnTo>
                  <a:lnTo>
                    <a:pt x="2027860" y="8648699"/>
                  </a:lnTo>
                  <a:lnTo>
                    <a:pt x="1986939" y="8661399"/>
                  </a:lnTo>
                  <a:lnTo>
                    <a:pt x="1945796" y="8686799"/>
                  </a:lnTo>
                  <a:lnTo>
                    <a:pt x="1904432" y="8699499"/>
                  </a:lnTo>
                  <a:lnTo>
                    <a:pt x="1862850" y="8724899"/>
                  </a:lnTo>
                  <a:lnTo>
                    <a:pt x="1821053" y="8737599"/>
                  </a:lnTo>
                  <a:lnTo>
                    <a:pt x="1779043" y="8762999"/>
                  </a:lnTo>
                  <a:lnTo>
                    <a:pt x="1694396" y="8788399"/>
                  </a:lnTo>
                  <a:lnTo>
                    <a:pt x="1651762" y="8813799"/>
                  </a:lnTo>
                  <a:lnTo>
                    <a:pt x="1435605" y="8877299"/>
                  </a:lnTo>
                  <a:lnTo>
                    <a:pt x="1391792" y="8902699"/>
                  </a:lnTo>
                  <a:lnTo>
                    <a:pt x="1214690" y="8953499"/>
                  </a:lnTo>
                  <a:lnTo>
                    <a:pt x="1169964" y="8953499"/>
                  </a:lnTo>
                  <a:lnTo>
                    <a:pt x="943755" y="9016999"/>
                  </a:lnTo>
                  <a:lnTo>
                    <a:pt x="898015" y="9016999"/>
                  </a:lnTo>
                  <a:lnTo>
                    <a:pt x="806056" y="9042399"/>
                  </a:lnTo>
                  <a:lnTo>
                    <a:pt x="759843" y="9042399"/>
                  </a:lnTo>
                  <a:lnTo>
                    <a:pt x="713477" y="9055099"/>
                  </a:lnTo>
                  <a:lnTo>
                    <a:pt x="666961" y="9055099"/>
                  </a:lnTo>
                  <a:lnTo>
                    <a:pt x="620297" y="9067799"/>
                  </a:lnTo>
                  <a:lnTo>
                    <a:pt x="526536" y="9067799"/>
                  </a:lnTo>
                  <a:lnTo>
                    <a:pt x="479444" y="9080499"/>
                  </a:lnTo>
                  <a:lnTo>
                    <a:pt x="384849" y="9080499"/>
                  </a:lnTo>
                  <a:lnTo>
                    <a:pt x="337351" y="9093199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61"/>
            <p:cNvSpPr/>
            <p:nvPr/>
          </p:nvSpPr>
          <p:spPr>
            <a:xfrm>
              <a:off x="5036088" y="7438461"/>
              <a:ext cx="1819909" cy="1819909"/>
            </a:xfrm>
            <a:custGeom>
              <a:rect b="b" l="l" r="r" t="t"/>
              <a:pathLst>
                <a:path extrusionOk="0" h="1819909" w="1819909">
                  <a:moveTo>
                    <a:pt x="909919" y="1819838"/>
                  </a:moveTo>
                  <a:lnTo>
                    <a:pt x="865271" y="1818743"/>
                  </a:lnTo>
                  <a:lnTo>
                    <a:pt x="820732" y="1815456"/>
                  </a:lnTo>
                  <a:lnTo>
                    <a:pt x="776405" y="1809989"/>
                  </a:lnTo>
                  <a:lnTo>
                    <a:pt x="732401" y="1802353"/>
                  </a:lnTo>
                  <a:lnTo>
                    <a:pt x="688827" y="1792570"/>
                  </a:lnTo>
                  <a:lnTo>
                    <a:pt x="645784" y="1780657"/>
                  </a:lnTo>
                  <a:lnTo>
                    <a:pt x="603378" y="1766648"/>
                  </a:lnTo>
                  <a:lnTo>
                    <a:pt x="561707" y="1750575"/>
                  </a:lnTo>
                  <a:lnTo>
                    <a:pt x="520877" y="1732475"/>
                  </a:lnTo>
                  <a:lnTo>
                    <a:pt x="480987" y="1712395"/>
                  </a:lnTo>
                  <a:lnTo>
                    <a:pt x="442126" y="1690382"/>
                  </a:lnTo>
                  <a:lnTo>
                    <a:pt x="404393" y="1666488"/>
                  </a:lnTo>
                  <a:lnTo>
                    <a:pt x="367880" y="1640773"/>
                  </a:lnTo>
                  <a:lnTo>
                    <a:pt x="332672" y="1613298"/>
                  </a:lnTo>
                  <a:lnTo>
                    <a:pt x="298855" y="1584126"/>
                  </a:lnTo>
                  <a:lnTo>
                    <a:pt x="266509" y="1553330"/>
                  </a:lnTo>
                  <a:lnTo>
                    <a:pt x="235713" y="1520984"/>
                  </a:lnTo>
                  <a:lnTo>
                    <a:pt x="206542" y="1487164"/>
                  </a:lnTo>
                  <a:lnTo>
                    <a:pt x="179065" y="1451958"/>
                  </a:lnTo>
                  <a:lnTo>
                    <a:pt x="153349" y="1415445"/>
                  </a:lnTo>
                  <a:lnTo>
                    <a:pt x="129455" y="1377712"/>
                  </a:lnTo>
                  <a:lnTo>
                    <a:pt x="107442" y="1338851"/>
                  </a:lnTo>
                  <a:lnTo>
                    <a:pt x="87362" y="1298960"/>
                  </a:lnTo>
                  <a:lnTo>
                    <a:pt x="69263" y="1258130"/>
                  </a:lnTo>
                  <a:lnTo>
                    <a:pt x="53190" y="1216460"/>
                  </a:lnTo>
                  <a:lnTo>
                    <a:pt x="39180" y="1174054"/>
                  </a:lnTo>
                  <a:lnTo>
                    <a:pt x="27269" y="1131011"/>
                  </a:lnTo>
                  <a:lnTo>
                    <a:pt x="17483" y="1087437"/>
                  </a:lnTo>
                  <a:lnTo>
                    <a:pt x="9848" y="1043433"/>
                  </a:lnTo>
                  <a:lnTo>
                    <a:pt x="4381" y="999106"/>
                  </a:lnTo>
                  <a:lnTo>
                    <a:pt x="1096" y="954567"/>
                  </a:lnTo>
                  <a:lnTo>
                    <a:pt x="0" y="909919"/>
                  </a:lnTo>
                  <a:lnTo>
                    <a:pt x="68" y="898753"/>
                  </a:lnTo>
                  <a:lnTo>
                    <a:pt x="1712" y="854121"/>
                  </a:lnTo>
                  <a:lnTo>
                    <a:pt x="5544" y="809625"/>
                  </a:lnTo>
                  <a:lnTo>
                    <a:pt x="11554" y="765369"/>
                  </a:lnTo>
                  <a:lnTo>
                    <a:pt x="19729" y="721464"/>
                  </a:lnTo>
                  <a:lnTo>
                    <a:pt x="30048" y="678011"/>
                  </a:lnTo>
                  <a:lnTo>
                    <a:pt x="42487" y="635118"/>
                  </a:lnTo>
                  <a:lnTo>
                    <a:pt x="57016" y="592885"/>
                  </a:lnTo>
                  <a:lnTo>
                    <a:pt x="73600" y="551417"/>
                  </a:lnTo>
                  <a:lnTo>
                    <a:pt x="92198" y="510813"/>
                  </a:lnTo>
                  <a:lnTo>
                    <a:pt x="112766" y="471169"/>
                  </a:lnTo>
                  <a:lnTo>
                    <a:pt x="135255" y="432583"/>
                  </a:lnTo>
                  <a:lnTo>
                    <a:pt x="159610" y="395148"/>
                  </a:lnTo>
                  <a:lnTo>
                    <a:pt x="185772" y="358952"/>
                  </a:lnTo>
                  <a:lnTo>
                    <a:pt x="213679" y="324083"/>
                  </a:lnTo>
                  <a:lnTo>
                    <a:pt x="243263" y="290626"/>
                  </a:lnTo>
                  <a:lnTo>
                    <a:pt x="274453" y="258661"/>
                  </a:lnTo>
                  <a:lnTo>
                    <a:pt x="307175" y="228265"/>
                  </a:lnTo>
                  <a:lnTo>
                    <a:pt x="341348" y="199510"/>
                  </a:lnTo>
                  <a:lnTo>
                    <a:pt x="376890" y="172468"/>
                  </a:lnTo>
                  <a:lnTo>
                    <a:pt x="413717" y="147201"/>
                  </a:lnTo>
                  <a:lnTo>
                    <a:pt x="451740" y="123773"/>
                  </a:lnTo>
                  <a:lnTo>
                    <a:pt x="490867" y="102238"/>
                  </a:lnTo>
                  <a:lnTo>
                    <a:pt x="531002" y="82649"/>
                  </a:lnTo>
                  <a:lnTo>
                    <a:pt x="572050" y="65053"/>
                  </a:lnTo>
                  <a:lnTo>
                    <a:pt x="613915" y="49492"/>
                  </a:lnTo>
                  <a:lnTo>
                    <a:pt x="656489" y="36004"/>
                  </a:lnTo>
                  <a:lnTo>
                    <a:pt x="699676" y="24622"/>
                  </a:lnTo>
                  <a:lnTo>
                    <a:pt x="743367" y="15372"/>
                  </a:lnTo>
                  <a:lnTo>
                    <a:pt x="787462" y="8277"/>
                  </a:lnTo>
                  <a:lnTo>
                    <a:pt x="831851" y="3355"/>
                  </a:lnTo>
                  <a:lnTo>
                    <a:pt x="876429" y="616"/>
                  </a:lnTo>
                  <a:lnTo>
                    <a:pt x="909919" y="0"/>
                  </a:lnTo>
                  <a:lnTo>
                    <a:pt x="921085" y="68"/>
                  </a:lnTo>
                  <a:lnTo>
                    <a:pt x="965716" y="1712"/>
                  </a:lnTo>
                  <a:lnTo>
                    <a:pt x="1010212" y="5544"/>
                  </a:lnTo>
                  <a:lnTo>
                    <a:pt x="1054469" y="11554"/>
                  </a:lnTo>
                  <a:lnTo>
                    <a:pt x="1098374" y="19729"/>
                  </a:lnTo>
                  <a:lnTo>
                    <a:pt x="1141827" y="30048"/>
                  </a:lnTo>
                  <a:lnTo>
                    <a:pt x="1184720" y="42487"/>
                  </a:lnTo>
                  <a:lnTo>
                    <a:pt x="1226952" y="57016"/>
                  </a:lnTo>
                  <a:lnTo>
                    <a:pt x="1268421" y="73600"/>
                  </a:lnTo>
                  <a:lnTo>
                    <a:pt x="1309025" y="92198"/>
                  </a:lnTo>
                  <a:lnTo>
                    <a:pt x="1348667" y="112766"/>
                  </a:lnTo>
                  <a:lnTo>
                    <a:pt x="1387255" y="135255"/>
                  </a:lnTo>
                  <a:lnTo>
                    <a:pt x="1424690" y="159610"/>
                  </a:lnTo>
                  <a:lnTo>
                    <a:pt x="1460886" y="185772"/>
                  </a:lnTo>
                  <a:lnTo>
                    <a:pt x="1495754" y="213679"/>
                  </a:lnTo>
                  <a:lnTo>
                    <a:pt x="1529212" y="243263"/>
                  </a:lnTo>
                  <a:lnTo>
                    <a:pt x="1561178" y="274453"/>
                  </a:lnTo>
                  <a:lnTo>
                    <a:pt x="1591573" y="307175"/>
                  </a:lnTo>
                  <a:lnTo>
                    <a:pt x="1620328" y="341348"/>
                  </a:lnTo>
                  <a:lnTo>
                    <a:pt x="1647370" y="376890"/>
                  </a:lnTo>
                  <a:lnTo>
                    <a:pt x="1672635" y="413717"/>
                  </a:lnTo>
                  <a:lnTo>
                    <a:pt x="1696064" y="451740"/>
                  </a:lnTo>
                  <a:lnTo>
                    <a:pt x="1717599" y="490867"/>
                  </a:lnTo>
                  <a:lnTo>
                    <a:pt x="1737189" y="531002"/>
                  </a:lnTo>
                  <a:lnTo>
                    <a:pt x="1754784" y="572050"/>
                  </a:lnTo>
                  <a:lnTo>
                    <a:pt x="1770345" y="613915"/>
                  </a:lnTo>
                  <a:lnTo>
                    <a:pt x="1783834" y="656489"/>
                  </a:lnTo>
                  <a:lnTo>
                    <a:pt x="1795216" y="699676"/>
                  </a:lnTo>
                  <a:lnTo>
                    <a:pt x="1804465" y="743367"/>
                  </a:lnTo>
                  <a:lnTo>
                    <a:pt x="1811560" y="787462"/>
                  </a:lnTo>
                  <a:lnTo>
                    <a:pt x="1816483" y="831851"/>
                  </a:lnTo>
                  <a:lnTo>
                    <a:pt x="1819223" y="876429"/>
                  </a:lnTo>
                  <a:lnTo>
                    <a:pt x="1819838" y="909919"/>
                  </a:lnTo>
                  <a:lnTo>
                    <a:pt x="1819770" y="921085"/>
                  </a:lnTo>
                  <a:lnTo>
                    <a:pt x="1818126" y="965716"/>
                  </a:lnTo>
                  <a:lnTo>
                    <a:pt x="1814293" y="1010212"/>
                  </a:lnTo>
                  <a:lnTo>
                    <a:pt x="1808283" y="1054469"/>
                  </a:lnTo>
                  <a:lnTo>
                    <a:pt x="1800108" y="1098374"/>
                  </a:lnTo>
                  <a:lnTo>
                    <a:pt x="1789790" y="1141827"/>
                  </a:lnTo>
                  <a:lnTo>
                    <a:pt x="1777349" y="1184720"/>
                  </a:lnTo>
                  <a:lnTo>
                    <a:pt x="1762822" y="1226952"/>
                  </a:lnTo>
                  <a:lnTo>
                    <a:pt x="1746238" y="1268421"/>
                  </a:lnTo>
                  <a:lnTo>
                    <a:pt x="1727639" y="1309025"/>
                  </a:lnTo>
                  <a:lnTo>
                    <a:pt x="1707071" y="1348667"/>
                  </a:lnTo>
                  <a:lnTo>
                    <a:pt x="1684583" y="1387255"/>
                  </a:lnTo>
                  <a:lnTo>
                    <a:pt x="1660227" y="1424690"/>
                  </a:lnTo>
                  <a:lnTo>
                    <a:pt x="1634067" y="1460886"/>
                  </a:lnTo>
                  <a:lnTo>
                    <a:pt x="1606159" y="1495754"/>
                  </a:lnTo>
                  <a:lnTo>
                    <a:pt x="1576575" y="1529212"/>
                  </a:lnTo>
                  <a:lnTo>
                    <a:pt x="1545385" y="1561178"/>
                  </a:lnTo>
                  <a:lnTo>
                    <a:pt x="1512663" y="1591573"/>
                  </a:lnTo>
                  <a:lnTo>
                    <a:pt x="1478490" y="1620328"/>
                  </a:lnTo>
                  <a:lnTo>
                    <a:pt x="1442948" y="1647370"/>
                  </a:lnTo>
                  <a:lnTo>
                    <a:pt x="1406121" y="1672635"/>
                  </a:lnTo>
                  <a:lnTo>
                    <a:pt x="1368097" y="1696064"/>
                  </a:lnTo>
                  <a:lnTo>
                    <a:pt x="1328971" y="1717599"/>
                  </a:lnTo>
                  <a:lnTo>
                    <a:pt x="1288836" y="1737189"/>
                  </a:lnTo>
                  <a:lnTo>
                    <a:pt x="1247787" y="1754784"/>
                  </a:lnTo>
                  <a:lnTo>
                    <a:pt x="1205923" y="1770345"/>
                  </a:lnTo>
                  <a:lnTo>
                    <a:pt x="1163349" y="1783834"/>
                  </a:lnTo>
                  <a:lnTo>
                    <a:pt x="1120162" y="1795216"/>
                  </a:lnTo>
                  <a:lnTo>
                    <a:pt x="1076471" y="1804465"/>
                  </a:lnTo>
                  <a:lnTo>
                    <a:pt x="1032376" y="1811560"/>
                  </a:lnTo>
                  <a:lnTo>
                    <a:pt x="987987" y="1816483"/>
                  </a:lnTo>
                  <a:lnTo>
                    <a:pt x="943409" y="1819223"/>
                  </a:lnTo>
                  <a:lnTo>
                    <a:pt x="909919" y="1819838"/>
                  </a:lnTo>
                  <a:close/>
                </a:path>
              </a:pathLst>
            </a:custGeom>
            <a:solidFill>
              <a:srgbClr val="F08B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6" name="Google Shape;556;p61"/>
          <p:cNvSpPr txBox="1"/>
          <p:nvPr>
            <p:ph type="title"/>
          </p:nvPr>
        </p:nvSpPr>
        <p:spPr>
          <a:xfrm>
            <a:off x="4458600" y="470025"/>
            <a:ext cx="4024200" cy="42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3175">
            <a:noAutofit/>
          </a:bodyPr>
          <a:lstStyle/>
          <a:p>
            <a:pPr indent="0" lvl="0" marL="12700" marR="0" rtl="0" algn="l">
              <a:lnSpc>
                <a:spcPct val="11984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6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LIME: Local Interpretable Model-Agnostic Explanation</a:t>
            </a:r>
            <a:endParaRPr sz="36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2"/>
          <p:cNvSpPr txBox="1"/>
          <p:nvPr>
            <p:ph type="title"/>
          </p:nvPr>
        </p:nvSpPr>
        <p:spPr>
          <a:xfrm>
            <a:off x="4571925" y="211650"/>
            <a:ext cx="4398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30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LIME</a:t>
            </a:r>
            <a:endParaRPr sz="30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62"/>
          <p:cNvSpPr/>
          <p:nvPr/>
        </p:nvSpPr>
        <p:spPr>
          <a:xfrm>
            <a:off x="4572000" y="1356375"/>
            <a:ext cx="4398900" cy="3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LIME (sometimes called Local Surrogate Models) are interpretable models that are used to explain individual prediction of black box machine learning models by </a:t>
            </a:r>
            <a:r>
              <a:rPr b="1"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train surrogate models to approximate the prediction of the underlying black box model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3" name="Google Shape;56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00" y="1419600"/>
            <a:ext cx="4267200" cy="2304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3"/>
          <p:cNvSpPr txBox="1"/>
          <p:nvPr/>
        </p:nvSpPr>
        <p:spPr>
          <a:xfrm>
            <a:off x="336100" y="183725"/>
            <a:ext cx="50088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LIME Plot</a:t>
            </a:r>
            <a:endParaRPr b="1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9" name="Google Shape;56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100" y="1108675"/>
            <a:ext cx="7461791" cy="31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3"/>
          <p:cNvSpPr/>
          <p:nvPr/>
        </p:nvSpPr>
        <p:spPr>
          <a:xfrm>
            <a:off x="5172175" y="4306575"/>
            <a:ext cx="3742800" cy="3540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0000"/>
              </a:gs>
              <a:gs pos="100000">
                <a:srgbClr val="999999"/>
              </a:gs>
            </a:gsLst>
            <a:lin ang="0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63"/>
          <p:cNvSpPr txBox="1"/>
          <p:nvPr/>
        </p:nvSpPr>
        <p:spPr>
          <a:xfrm>
            <a:off x="7386177" y="4632975"/>
            <a:ext cx="152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Positive Influence</a:t>
            </a:r>
            <a:endParaRPr b="1" sz="1100"/>
          </a:p>
        </p:txBody>
      </p:sp>
      <p:sp>
        <p:nvSpPr>
          <p:cNvPr id="572" name="Google Shape;572;p63"/>
          <p:cNvSpPr txBox="1"/>
          <p:nvPr/>
        </p:nvSpPr>
        <p:spPr>
          <a:xfrm>
            <a:off x="5111479" y="4632975"/>
            <a:ext cx="168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Negative influence</a:t>
            </a:r>
            <a:endParaRPr b="1" sz="11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4"/>
          <p:cNvSpPr/>
          <p:nvPr/>
        </p:nvSpPr>
        <p:spPr>
          <a:xfrm>
            <a:off x="0" y="-150"/>
            <a:ext cx="4143300" cy="5143500"/>
          </a:xfrm>
          <a:prstGeom prst="rect">
            <a:avLst/>
          </a:prstGeom>
          <a:solidFill>
            <a:srgbClr val="25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64"/>
          <p:cNvSpPr txBox="1"/>
          <p:nvPr/>
        </p:nvSpPr>
        <p:spPr>
          <a:xfrm>
            <a:off x="265175" y="161150"/>
            <a:ext cx="3642900" cy="47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LIME Example:</a:t>
            </a:r>
            <a:endParaRPr b="1"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Using LIME to debug computer vision prediction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9" name="Google Shape;57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725" y="555700"/>
            <a:ext cx="4695900" cy="2558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726" y="3286525"/>
            <a:ext cx="4695899" cy="1301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5"/>
          <p:cNvSpPr/>
          <p:nvPr/>
        </p:nvSpPr>
        <p:spPr>
          <a:xfrm>
            <a:off x="0" y="-150"/>
            <a:ext cx="4143300" cy="5143500"/>
          </a:xfrm>
          <a:prstGeom prst="rect">
            <a:avLst/>
          </a:prstGeom>
          <a:solidFill>
            <a:srgbClr val="25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65"/>
          <p:cNvSpPr txBox="1"/>
          <p:nvPr/>
        </p:nvSpPr>
        <p:spPr>
          <a:xfrm>
            <a:off x="265175" y="161150"/>
            <a:ext cx="3642900" cy="47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LIME</a:t>
            </a:r>
            <a:r>
              <a:rPr b="1"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Example:</a:t>
            </a:r>
            <a:endParaRPr b="1"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Using LIME for score card explanation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7" name="Google Shape;58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700" y="894325"/>
            <a:ext cx="4695900" cy="3354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21"/>
          <p:cNvGrpSpPr/>
          <p:nvPr/>
        </p:nvGrpSpPr>
        <p:grpSpPr>
          <a:xfrm>
            <a:off x="0" y="0"/>
            <a:ext cx="4024313" cy="5143500"/>
            <a:chOff x="0" y="0"/>
            <a:chExt cx="8048625" cy="10287000"/>
          </a:xfrm>
        </p:grpSpPr>
        <p:sp>
          <p:nvSpPr>
            <p:cNvPr id="108" name="Google Shape;108;p21"/>
            <p:cNvSpPr/>
            <p:nvPr/>
          </p:nvSpPr>
          <p:spPr>
            <a:xfrm>
              <a:off x="0" y="0"/>
              <a:ext cx="8048625" cy="10287000"/>
            </a:xfrm>
            <a:custGeom>
              <a:rect b="b" l="l" r="r" t="t"/>
              <a:pathLst>
                <a:path extrusionOk="0" h="10287000" w="8048625">
                  <a:moveTo>
                    <a:pt x="804862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8048625" y="0"/>
                  </a:lnTo>
                  <a:lnTo>
                    <a:pt x="8048625" y="1028700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0" y="607746"/>
              <a:ext cx="4599305" cy="9093200"/>
            </a:xfrm>
            <a:custGeom>
              <a:rect b="b" l="l" r="r" t="t"/>
              <a:pathLst>
                <a:path extrusionOk="0" h="9093200" w="4599305">
                  <a:moveTo>
                    <a:pt x="337351" y="9093199"/>
                  </a:moveTo>
                  <a:lnTo>
                    <a:pt x="0" y="9093199"/>
                  </a:lnTo>
                  <a:lnTo>
                    <a:pt x="0" y="6591299"/>
                  </a:lnTo>
                  <a:lnTo>
                    <a:pt x="145528" y="6591299"/>
                  </a:lnTo>
                  <a:lnTo>
                    <a:pt x="193028" y="6578599"/>
                  </a:lnTo>
                  <a:lnTo>
                    <a:pt x="287157" y="6578599"/>
                  </a:lnTo>
                  <a:lnTo>
                    <a:pt x="333760" y="6565899"/>
                  </a:lnTo>
                  <a:lnTo>
                    <a:pt x="380040" y="6565899"/>
                  </a:lnTo>
                  <a:lnTo>
                    <a:pt x="516809" y="6527799"/>
                  </a:lnTo>
                  <a:lnTo>
                    <a:pt x="561667" y="6527799"/>
                  </a:lnTo>
                  <a:lnTo>
                    <a:pt x="650210" y="6502399"/>
                  </a:lnTo>
                  <a:lnTo>
                    <a:pt x="693870" y="6476999"/>
                  </a:lnTo>
                  <a:lnTo>
                    <a:pt x="822253" y="6438899"/>
                  </a:lnTo>
                  <a:lnTo>
                    <a:pt x="864140" y="6413499"/>
                  </a:lnTo>
                  <a:lnTo>
                    <a:pt x="905552" y="6400799"/>
                  </a:lnTo>
                  <a:lnTo>
                    <a:pt x="946477" y="6375399"/>
                  </a:lnTo>
                  <a:lnTo>
                    <a:pt x="986903" y="6362699"/>
                  </a:lnTo>
                  <a:lnTo>
                    <a:pt x="1026816" y="6337299"/>
                  </a:lnTo>
                  <a:lnTo>
                    <a:pt x="1105055" y="6286499"/>
                  </a:lnTo>
                  <a:lnTo>
                    <a:pt x="1143356" y="6273799"/>
                  </a:lnTo>
                  <a:lnTo>
                    <a:pt x="1181095" y="6248399"/>
                  </a:lnTo>
                  <a:lnTo>
                    <a:pt x="1218258" y="6222999"/>
                  </a:lnTo>
                  <a:lnTo>
                    <a:pt x="1254834" y="6197599"/>
                  </a:lnTo>
                  <a:lnTo>
                    <a:pt x="1290810" y="6159499"/>
                  </a:lnTo>
                  <a:lnTo>
                    <a:pt x="1326173" y="6134099"/>
                  </a:lnTo>
                  <a:lnTo>
                    <a:pt x="1360910" y="6108699"/>
                  </a:lnTo>
                  <a:lnTo>
                    <a:pt x="1395010" y="6083299"/>
                  </a:lnTo>
                  <a:lnTo>
                    <a:pt x="1428460" y="6045199"/>
                  </a:lnTo>
                  <a:lnTo>
                    <a:pt x="1461246" y="6019799"/>
                  </a:lnTo>
                  <a:lnTo>
                    <a:pt x="1493357" y="5981699"/>
                  </a:lnTo>
                  <a:lnTo>
                    <a:pt x="1524781" y="5956299"/>
                  </a:lnTo>
                  <a:lnTo>
                    <a:pt x="1555503" y="5918199"/>
                  </a:lnTo>
                  <a:lnTo>
                    <a:pt x="1585513" y="5892799"/>
                  </a:lnTo>
                  <a:lnTo>
                    <a:pt x="1614796" y="5854699"/>
                  </a:lnTo>
                  <a:lnTo>
                    <a:pt x="1643342" y="5816599"/>
                  </a:lnTo>
                  <a:lnTo>
                    <a:pt x="1671137" y="5778499"/>
                  </a:lnTo>
                  <a:lnTo>
                    <a:pt x="1698168" y="5753099"/>
                  </a:lnTo>
                  <a:lnTo>
                    <a:pt x="1724423" y="5714999"/>
                  </a:lnTo>
                  <a:lnTo>
                    <a:pt x="1749891" y="5676899"/>
                  </a:lnTo>
                  <a:lnTo>
                    <a:pt x="1774557" y="5638799"/>
                  </a:lnTo>
                  <a:lnTo>
                    <a:pt x="1798409" y="5600699"/>
                  </a:lnTo>
                  <a:lnTo>
                    <a:pt x="1821435" y="5562599"/>
                  </a:lnTo>
                  <a:lnTo>
                    <a:pt x="1843623" y="5524499"/>
                  </a:lnTo>
                  <a:lnTo>
                    <a:pt x="1864960" y="5486399"/>
                  </a:lnTo>
                  <a:lnTo>
                    <a:pt x="1885433" y="5435599"/>
                  </a:lnTo>
                  <a:lnTo>
                    <a:pt x="1905029" y="5397499"/>
                  </a:lnTo>
                  <a:lnTo>
                    <a:pt x="1923737" y="5359399"/>
                  </a:lnTo>
                  <a:lnTo>
                    <a:pt x="1941543" y="5321299"/>
                  </a:lnTo>
                  <a:lnTo>
                    <a:pt x="1958435" y="5270499"/>
                  </a:lnTo>
                  <a:lnTo>
                    <a:pt x="1974401" y="5232399"/>
                  </a:lnTo>
                  <a:lnTo>
                    <a:pt x="1989427" y="5181599"/>
                  </a:lnTo>
                  <a:lnTo>
                    <a:pt x="2003503" y="5143499"/>
                  </a:lnTo>
                  <a:lnTo>
                    <a:pt x="2016613" y="5105399"/>
                  </a:lnTo>
                  <a:lnTo>
                    <a:pt x="2028747" y="5054599"/>
                  </a:lnTo>
                  <a:lnTo>
                    <a:pt x="2039892" y="5003799"/>
                  </a:lnTo>
                  <a:lnTo>
                    <a:pt x="2050035" y="4965699"/>
                  </a:lnTo>
                  <a:lnTo>
                    <a:pt x="2059164" y="4914899"/>
                  </a:lnTo>
                  <a:lnTo>
                    <a:pt x="2067265" y="4876799"/>
                  </a:lnTo>
                  <a:lnTo>
                    <a:pt x="2074328" y="4825999"/>
                  </a:lnTo>
                  <a:lnTo>
                    <a:pt x="2080338" y="4775199"/>
                  </a:lnTo>
                  <a:lnTo>
                    <a:pt x="2085283" y="4737099"/>
                  </a:lnTo>
                  <a:lnTo>
                    <a:pt x="2089152" y="4686299"/>
                  </a:lnTo>
                  <a:lnTo>
                    <a:pt x="2091930" y="4635499"/>
                  </a:lnTo>
                  <a:lnTo>
                    <a:pt x="2093607" y="4584699"/>
                  </a:lnTo>
                  <a:lnTo>
                    <a:pt x="2094168" y="4546599"/>
                  </a:lnTo>
                  <a:lnTo>
                    <a:pt x="2093611" y="4495799"/>
                  </a:lnTo>
                  <a:lnTo>
                    <a:pt x="2091946" y="4444999"/>
                  </a:lnTo>
                  <a:lnTo>
                    <a:pt x="2089187" y="4394199"/>
                  </a:lnTo>
                  <a:lnTo>
                    <a:pt x="2085346" y="4356099"/>
                  </a:lnTo>
                  <a:lnTo>
                    <a:pt x="2080434" y="4305299"/>
                  </a:lnTo>
                  <a:lnTo>
                    <a:pt x="2074464" y="4254499"/>
                  </a:lnTo>
                  <a:lnTo>
                    <a:pt x="2067448" y="4216399"/>
                  </a:lnTo>
                  <a:lnTo>
                    <a:pt x="2059399" y="4165599"/>
                  </a:lnTo>
                  <a:lnTo>
                    <a:pt x="2050328" y="4114799"/>
                  </a:lnTo>
                  <a:lnTo>
                    <a:pt x="2040248" y="4076699"/>
                  </a:lnTo>
                  <a:lnTo>
                    <a:pt x="2029170" y="4025899"/>
                  </a:lnTo>
                  <a:lnTo>
                    <a:pt x="2017108" y="3987799"/>
                  </a:lnTo>
                  <a:lnTo>
                    <a:pt x="2004073" y="3936999"/>
                  </a:lnTo>
                  <a:lnTo>
                    <a:pt x="1990077" y="3898899"/>
                  </a:lnTo>
                  <a:lnTo>
                    <a:pt x="1975134" y="3860799"/>
                  </a:lnTo>
                  <a:lnTo>
                    <a:pt x="1959254" y="3809999"/>
                  </a:lnTo>
                  <a:lnTo>
                    <a:pt x="1942450" y="3771899"/>
                  </a:lnTo>
                  <a:lnTo>
                    <a:pt x="1924734" y="3733799"/>
                  </a:lnTo>
                  <a:lnTo>
                    <a:pt x="1906119" y="3682999"/>
                  </a:lnTo>
                  <a:lnTo>
                    <a:pt x="1886617" y="3644899"/>
                  </a:lnTo>
                  <a:lnTo>
                    <a:pt x="1866239" y="3606799"/>
                  </a:lnTo>
                  <a:lnTo>
                    <a:pt x="1844999" y="3568699"/>
                  </a:lnTo>
                  <a:lnTo>
                    <a:pt x="1822908" y="3530599"/>
                  </a:lnTo>
                  <a:lnTo>
                    <a:pt x="1799978" y="3492499"/>
                  </a:lnTo>
                  <a:lnTo>
                    <a:pt x="1776222" y="3454399"/>
                  </a:lnTo>
                  <a:lnTo>
                    <a:pt x="1751652" y="3416299"/>
                  </a:lnTo>
                  <a:lnTo>
                    <a:pt x="1726280" y="3378199"/>
                  </a:lnTo>
                  <a:lnTo>
                    <a:pt x="1700118" y="3340099"/>
                  </a:lnTo>
                  <a:lnTo>
                    <a:pt x="1673178" y="3301999"/>
                  </a:lnTo>
                  <a:lnTo>
                    <a:pt x="1645473" y="3263899"/>
                  </a:lnTo>
                  <a:lnTo>
                    <a:pt x="1617015" y="3225799"/>
                  </a:lnTo>
                  <a:lnTo>
                    <a:pt x="1587817" y="3200399"/>
                  </a:lnTo>
                  <a:lnTo>
                    <a:pt x="1557889" y="3162299"/>
                  </a:lnTo>
                  <a:lnTo>
                    <a:pt x="1527245" y="3136899"/>
                  </a:lnTo>
                  <a:lnTo>
                    <a:pt x="1495896" y="3098799"/>
                  </a:lnTo>
                  <a:lnTo>
                    <a:pt x="1463855" y="3073399"/>
                  </a:lnTo>
                  <a:lnTo>
                    <a:pt x="1431135" y="3035299"/>
                  </a:lnTo>
                  <a:lnTo>
                    <a:pt x="1397746" y="3009899"/>
                  </a:lnTo>
                  <a:lnTo>
                    <a:pt x="1363702" y="2971799"/>
                  </a:lnTo>
                  <a:lnTo>
                    <a:pt x="1329015" y="2946399"/>
                  </a:lnTo>
                  <a:lnTo>
                    <a:pt x="1293696" y="2920999"/>
                  </a:lnTo>
                  <a:lnTo>
                    <a:pt x="1257758" y="2895599"/>
                  </a:lnTo>
                  <a:lnTo>
                    <a:pt x="1221214" y="2870199"/>
                  </a:lnTo>
                  <a:lnTo>
                    <a:pt x="1184075" y="2844799"/>
                  </a:lnTo>
                  <a:lnTo>
                    <a:pt x="1146354" y="2819399"/>
                  </a:lnTo>
                  <a:lnTo>
                    <a:pt x="1108062" y="2793999"/>
                  </a:lnTo>
                  <a:lnTo>
                    <a:pt x="1029817" y="2743199"/>
                  </a:lnTo>
                  <a:lnTo>
                    <a:pt x="989888" y="2730499"/>
                  </a:lnTo>
                  <a:lnTo>
                    <a:pt x="949438" y="2705099"/>
                  </a:lnTo>
                  <a:lnTo>
                    <a:pt x="908478" y="2692399"/>
                  </a:lnTo>
                  <a:lnTo>
                    <a:pt x="867022" y="2666999"/>
                  </a:lnTo>
                  <a:lnTo>
                    <a:pt x="825080" y="2654299"/>
                  </a:lnTo>
                  <a:lnTo>
                    <a:pt x="782666" y="2628899"/>
                  </a:lnTo>
                  <a:lnTo>
                    <a:pt x="739792" y="2616199"/>
                  </a:lnTo>
                  <a:lnTo>
                    <a:pt x="427804" y="2527299"/>
                  </a:lnTo>
                  <a:lnTo>
                    <a:pt x="381685" y="2527299"/>
                  </a:lnTo>
                  <a:lnTo>
                    <a:pt x="335216" y="2514599"/>
                  </a:lnTo>
                  <a:lnTo>
                    <a:pt x="288408" y="2514599"/>
                  </a:lnTo>
                  <a:lnTo>
                    <a:pt x="241274" y="2501899"/>
                  </a:lnTo>
                  <a:lnTo>
                    <a:pt x="0" y="2501899"/>
                  </a:lnTo>
                  <a:lnTo>
                    <a:pt x="0" y="0"/>
                  </a:lnTo>
                  <a:lnTo>
                    <a:pt x="384810" y="0"/>
                  </a:lnTo>
                  <a:lnTo>
                    <a:pt x="432163" y="12699"/>
                  </a:lnTo>
                  <a:lnTo>
                    <a:pt x="526457" y="12699"/>
                  </a:lnTo>
                  <a:lnTo>
                    <a:pt x="573394" y="25399"/>
                  </a:lnTo>
                  <a:lnTo>
                    <a:pt x="620186" y="25399"/>
                  </a:lnTo>
                  <a:lnTo>
                    <a:pt x="666831" y="38099"/>
                  </a:lnTo>
                  <a:lnTo>
                    <a:pt x="713328" y="38099"/>
                  </a:lnTo>
                  <a:lnTo>
                    <a:pt x="759673" y="50799"/>
                  </a:lnTo>
                  <a:lnTo>
                    <a:pt x="805864" y="50799"/>
                  </a:lnTo>
                  <a:lnTo>
                    <a:pt x="897775" y="76199"/>
                  </a:lnTo>
                  <a:lnTo>
                    <a:pt x="943490" y="76199"/>
                  </a:lnTo>
                  <a:lnTo>
                    <a:pt x="1124686" y="126999"/>
                  </a:lnTo>
                  <a:lnTo>
                    <a:pt x="1169557" y="126999"/>
                  </a:lnTo>
                  <a:lnTo>
                    <a:pt x="1434998" y="203199"/>
                  </a:lnTo>
                  <a:lnTo>
                    <a:pt x="1478584" y="228599"/>
                  </a:lnTo>
                  <a:lnTo>
                    <a:pt x="1650969" y="279399"/>
                  </a:lnTo>
                  <a:lnTo>
                    <a:pt x="1693564" y="304799"/>
                  </a:lnTo>
                  <a:lnTo>
                    <a:pt x="1778132" y="330199"/>
                  </a:lnTo>
                  <a:lnTo>
                    <a:pt x="1820101" y="355599"/>
                  </a:lnTo>
                  <a:lnTo>
                    <a:pt x="1861857" y="368299"/>
                  </a:lnTo>
                  <a:lnTo>
                    <a:pt x="1903398" y="393699"/>
                  </a:lnTo>
                  <a:lnTo>
                    <a:pt x="1944720" y="406399"/>
                  </a:lnTo>
                  <a:lnTo>
                    <a:pt x="1985822" y="431799"/>
                  </a:lnTo>
                  <a:lnTo>
                    <a:pt x="2026700" y="444499"/>
                  </a:lnTo>
                  <a:lnTo>
                    <a:pt x="2067353" y="469899"/>
                  </a:lnTo>
                  <a:lnTo>
                    <a:pt x="2107778" y="482599"/>
                  </a:lnTo>
                  <a:lnTo>
                    <a:pt x="2187933" y="533399"/>
                  </a:lnTo>
                  <a:lnTo>
                    <a:pt x="2227659" y="546099"/>
                  </a:lnTo>
                  <a:lnTo>
                    <a:pt x="2345399" y="622299"/>
                  </a:lnTo>
                  <a:lnTo>
                    <a:pt x="2384159" y="634999"/>
                  </a:lnTo>
                  <a:lnTo>
                    <a:pt x="2536693" y="736599"/>
                  </a:lnTo>
                  <a:lnTo>
                    <a:pt x="2685104" y="838199"/>
                  </a:lnTo>
                  <a:lnTo>
                    <a:pt x="2793611" y="914399"/>
                  </a:lnTo>
                  <a:lnTo>
                    <a:pt x="2864578" y="965199"/>
                  </a:lnTo>
                  <a:lnTo>
                    <a:pt x="2899643" y="1003299"/>
                  </a:lnTo>
                  <a:lnTo>
                    <a:pt x="3003133" y="1079499"/>
                  </a:lnTo>
                  <a:lnTo>
                    <a:pt x="3037053" y="1117599"/>
                  </a:lnTo>
                  <a:lnTo>
                    <a:pt x="3104014" y="1168399"/>
                  </a:lnTo>
                  <a:lnTo>
                    <a:pt x="3137050" y="1206499"/>
                  </a:lnTo>
                  <a:lnTo>
                    <a:pt x="3169787" y="1231899"/>
                  </a:lnTo>
                  <a:lnTo>
                    <a:pt x="3202221" y="1269999"/>
                  </a:lnTo>
                  <a:lnTo>
                    <a:pt x="3234350" y="1295399"/>
                  </a:lnTo>
                  <a:lnTo>
                    <a:pt x="3266172" y="1333499"/>
                  </a:lnTo>
                  <a:lnTo>
                    <a:pt x="3297685" y="1358899"/>
                  </a:lnTo>
                  <a:lnTo>
                    <a:pt x="3328886" y="1396999"/>
                  </a:lnTo>
                  <a:lnTo>
                    <a:pt x="3359772" y="1422399"/>
                  </a:lnTo>
                  <a:lnTo>
                    <a:pt x="3390341" y="1460499"/>
                  </a:lnTo>
                  <a:lnTo>
                    <a:pt x="3420590" y="1485899"/>
                  </a:lnTo>
                  <a:lnTo>
                    <a:pt x="3450518" y="1523999"/>
                  </a:lnTo>
                  <a:lnTo>
                    <a:pt x="3480121" y="1562099"/>
                  </a:lnTo>
                  <a:lnTo>
                    <a:pt x="3509397" y="1587499"/>
                  </a:lnTo>
                  <a:lnTo>
                    <a:pt x="3538344" y="1625599"/>
                  </a:lnTo>
                  <a:lnTo>
                    <a:pt x="3566959" y="1663699"/>
                  </a:lnTo>
                  <a:lnTo>
                    <a:pt x="3595239" y="1701799"/>
                  </a:lnTo>
                  <a:lnTo>
                    <a:pt x="3623183" y="1727199"/>
                  </a:lnTo>
                  <a:lnTo>
                    <a:pt x="3650788" y="1765299"/>
                  </a:lnTo>
                  <a:lnTo>
                    <a:pt x="3678051" y="1803399"/>
                  </a:lnTo>
                  <a:lnTo>
                    <a:pt x="3704969" y="1841499"/>
                  </a:lnTo>
                  <a:lnTo>
                    <a:pt x="3731541" y="1879599"/>
                  </a:lnTo>
                  <a:lnTo>
                    <a:pt x="3757764" y="1904999"/>
                  </a:lnTo>
                  <a:lnTo>
                    <a:pt x="3783635" y="1943099"/>
                  </a:lnTo>
                  <a:lnTo>
                    <a:pt x="3809152" y="1981199"/>
                  </a:lnTo>
                  <a:lnTo>
                    <a:pt x="3834313" y="2019299"/>
                  </a:lnTo>
                  <a:lnTo>
                    <a:pt x="3859114" y="2057399"/>
                  </a:lnTo>
                  <a:lnTo>
                    <a:pt x="3883554" y="2095499"/>
                  </a:lnTo>
                  <a:lnTo>
                    <a:pt x="3907630" y="2133599"/>
                  </a:lnTo>
                  <a:lnTo>
                    <a:pt x="3931339" y="2171699"/>
                  </a:lnTo>
                  <a:lnTo>
                    <a:pt x="3954680" y="2209799"/>
                  </a:lnTo>
                  <a:lnTo>
                    <a:pt x="3977649" y="2247899"/>
                  </a:lnTo>
                  <a:lnTo>
                    <a:pt x="4000244" y="2285999"/>
                  </a:lnTo>
                  <a:lnTo>
                    <a:pt x="4022463" y="2324099"/>
                  </a:lnTo>
                  <a:lnTo>
                    <a:pt x="4044303" y="2362199"/>
                  </a:lnTo>
                  <a:lnTo>
                    <a:pt x="4065762" y="2412999"/>
                  </a:lnTo>
                  <a:lnTo>
                    <a:pt x="4086837" y="2451099"/>
                  </a:lnTo>
                  <a:lnTo>
                    <a:pt x="4107526" y="2489199"/>
                  </a:lnTo>
                  <a:lnTo>
                    <a:pt x="4127826" y="2527299"/>
                  </a:lnTo>
                  <a:lnTo>
                    <a:pt x="4147735" y="2565399"/>
                  </a:lnTo>
                  <a:lnTo>
                    <a:pt x="4167251" y="2603499"/>
                  </a:lnTo>
                  <a:lnTo>
                    <a:pt x="4186370" y="2654299"/>
                  </a:lnTo>
                  <a:lnTo>
                    <a:pt x="4205091" y="2692399"/>
                  </a:lnTo>
                  <a:lnTo>
                    <a:pt x="4223410" y="2730499"/>
                  </a:lnTo>
                  <a:lnTo>
                    <a:pt x="4241326" y="2781299"/>
                  </a:lnTo>
                  <a:lnTo>
                    <a:pt x="4258837" y="2819399"/>
                  </a:lnTo>
                  <a:lnTo>
                    <a:pt x="4275938" y="2857499"/>
                  </a:lnTo>
                  <a:lnTo>
                    <a:pt x="4292629" y="2895599"/>
                  </a:lnTo>
                  <a:lnTo>
                    <a:pt x="4308906" y="2946399"/>
                  </a:lnTo>
                  <a:lnTo>
                    <a:pt x="4324768" y="2984499"/>
                  </a:lnTo>
                  <a:lnTo>
                    <a:pt x="4340211" y="3035299"/>
                  </a:lnTo>
                  <a:lnTo>
                    <a:pt x="4355233" y="3073399"/>
                  </a:lnTo>
                  <a:lnTo>
                    <a:pt x="4369832" y="3111499"/>
                  </a:lnTo>
                  <a:lnTo>
                    <a:pt x="4384005" y="3162299"/>
                  </a:lnTo>
                  <a:lnTo>
                    <a:pt x="4397750" y="3200399"/>
                  </a:lnTo>
                  <a:lnTo>
                    <a:pt x="4411064" y="3251199"/>
                  </a:lnTo>
                  <a:lnTo>
                    <a:pt x="4423945" y="3289299"/>
                  </a:lnTo>
                  <a:lnTo>
                    <a:pt x="4436390" y="3340099"/>
                  </a:lnTo>
                  <a:lnTo>
                    <a:pt x="4448397" y="3378199"/>
                  </a:lnTo>
                  <a:lnTo>
                    <a:pt x="4459964" y="3428999"/>
                  </a:lnTo>
                  <a:lnTo>
                    <a:pt x="4471088" y="3467099"/>
                  </a:lnTo>
                  <a:lnTo>
                    <a:pt x="4481766" y="3517899"/>
                  </a:lnTo>
                  <a:lnTo>
                    <a:pt x="4491996" y="3555999"/>
                  </a:lnTo>
                  <a:lnTo>
                    <a:pt x="4501775" y="3606799"/>
                  </a:lnTo>
                  <a:lnTo>
                    <a:pt x="4511102" y="3644899"/>
                  </a:lnTo>
                  <a:lnTo>
                    <a:pt x="4519973" y="3695699"/>
                  </a:lnTo>
                  <a:lnTo>
                    <a:pt x="4528386" y="3746499"/>
                  </a:lnTo>
                  <a:lnTo>
                    <a:pt x="4536339" y="3784599"/>
                  </a:lnTo>
                  <a:lnTo>
                    <a:pt x="4543829" y="3835399"/>
                  </a:lnTo>
                  <a:lnTo>
                    <a:pt x="4550853" y="3886199"/>
                  </a:lnTo>
                  <a:lnTo>
                    <a:pt x="4557410" y="3924299"/>
                  </a:lnTo>
                  <a:lnTo>
                    <a:pt x="4563497" y="3975099"/>
                  </a:lnTo>
                  <a:lnTo>
                    <a:pt x="4569111" y="4025899"/>
                  </a:lnTo>
                  <a:lnTo>
                    <a:pt x="4574250" y="4063999"/>
                  </a:lnTo>
                  <a:lnTo>
                    <a:pt x="4578911" y="4114799"/>
                  </a:lnTo>
                  <a:lnTo>
                    <a:pt x="4583092" y="4165599"/>
                  </a:lnTo>
                  <a:lnTo>
                    <a:pt x="4586790" y="4203699"/>
                  </a:lnTo>
                  <a:lnTo>
                    <a:pt x="4590003" y="4254499"/>
                  </a:lnTo>
                  <a:lnTo>
                    <a:pt x="4592729" y="4305299"/>
                  </a:lnTo>
                  <a:lnTo>
                    <a:pt x="4594964" y="4356099"/>
                  </a:lnTo>
                  <a:lnTo>
                    <a:pt x="4596707" y="4394199"/>
                  </a:lnTo>
                  <a:lnTo>
                    <a:pt x="4597956" y="4444999"/>
                  </a:lnTo>
                  <a:lnTo>
                    <a:pt x="4598706" y="4495799"/>
                  </a:lnTo>
                  <a:lnTo>
                    <a:pt x="4598957" y="4546599"/>
                  </a:lnTo>
                  <a:lnTo>
                    <a:pt x="4598835" y="4597399"/>
                  </a:lnTo>
                  <a:lnTo>
                    <a:pt x="4598209" y="4635499"/>
                  </a:lnTo>
                  <a:lnTo>
                    <a:pt x="4597083" y="4686299"/>
                  </a:lnTo>
                  <a:lnTo>
                    <a:pt x="4595459" y="4737099"/>
                  </a:lnTo>
                  <a:lnTo>
                    <a:pt x="4593339" y="4787899"/>
                  </a:lnTo>
                  <a:lnTo>
                    <a:pt x="4590725" y="4825999"/>
                  </a:lnTo>
                  <a:lnTo>
                    <a:pt x="4587621" y="4876799"/>
                  </a:lnTo>
                  <a:lnTo>
                    <a:pt x="4584029" y="4927599"/>
                  </a:lnTo>
                  <a:lnTo>
                    <a:pt x="4579951" y="4978399"/>
                  </a:lnTo>
                  <a:lnTo>
                    <a:pt x="4575390" y="5016499"/>
                  </a:lnTo>
                  <a:lnTo>
                    <a:pt x="4570348" y="5067299"/>
                  </a:lnTo>
                  <a:lnTo>
                    <a:pt x="4564828" y="5118099"/>
                  </a:lnTo>
                  <a:lnTo>
                    <a:pt x="4558832" y="5156199"/>
                  </a:lnTo>
                  <a:lnTo>
                    <a:pt x="4552364" y="5206999"/>
                  </a:lnTo>
                  <a:lnTo>
                    <a:pt x="4545424" y="5257799"/>
                  </a:lnTo>
                  <a:lnTo>
                    <a:pt x="4538016" y="5295899"/>
                  </a:lnTo>
                  <a:lnTo>
                    <a:pt x="4530143" y="5346699"/>
                  </a:lnTo>
                  <a:lnTo>
                    <a:pt x="4521806" y="5397499"/>
                  </a:lnTo>
                  <a:lnTo>
                    <a:pt x="4513009" y="5435599"/>
                  </a:lnTo>
                  <a:lnTo>
                    <a:pt x="4503754" y="5486399"/>
                  </a:lnTo>
                  <a:lnTo>
                    <a:pt x="4494043" y="5524499"/>
                  </a:lnTo>
                  <a:lnTo>
                    <a:pt x="4483879" y="5575299"/>
                  </a:lnTo>
                  <a:lnTo>
                    <a:pt x="4473264" y="5613399"/>
                  </a:lnTo>
                  <a:lnTo>
                    <a:pt x="4462201" y="5664199"/>
                  </a:lnTo>
                  <a:lnTo>
                    <a:pt x="4450692" y="5702299"/>
                  </a:lnTo>
                  <a:lnTo>
                    <a:pt x="4438741" y="5753099"/>
                  </a:lnTo>
                  <a:lnTo>
                    <a:pt x="4426348" y="5791199"/>
                  </a:lnTo>
                  <a:lnTo>
                    <a:pt x="4413518" y="5841999"/>
                  </a:lnTo>
                  <a:lnTo>
                    <a:pt x="4400252" y="5880099"/>
                  </a:lnTo>
                  <a:lnTo>
                    <a:pt x="4386553" y="5930899"/>
                  </a:lnTo>
                  <a:lnTo>
                    <a:pt x="4372423" y="5968999"/>
                  </a:lnTo>
                  <a:lnTo>
                    <a:pt x="4357865" y="6019799"/>
                  </a:lnTo>
                  <a:lnTo>
                    <a:pt x="4342881" y="6057899"/>
                  </a:lnTo>
                  <a:lnTo>
                    <a:pt x="4327475" y="6095999"/>
                  </a:lnTo>
                  <a:lnTo>
                    <a:pt x="4311647" y="6146799"/>
                  </a:lnTo>
                  <a:lnTo>
                    <a:pt x="4295402" y="6184899"/>
                  </a:lnTo>
                  <a:lnTo>
                    <a:pt x="4278741" y="6235699"/>
                  </a:lnTo>
                  <a:lnTo>
                    <a:pt x="4261667" y="6273799"/>
                  </a:lnTo>
                  <a:lnTo>
                    <a:pt x="4244182" y="6311899"/>
                  </a:lnTo>
                  <a:lnTo>
                    <a:pt x="4226290" y="6349999"/>
                  </a:lnTo>
                  <a:lnTo>
                    <a:pt x="4207991" y="6400799"/>
                  </a:lnTo>
                  <a:lnTo>
                    <a:pt x="4189290" y="6438899"/>
                  </a:lnTo>
                  <a:lnTo>
                    <a:pt x="4170188" y="6476999"/>
                  </a:lnTo>
                  <a:lnTo>
                    <a:pt x="4150688" y="6515099"/>
                  </a:lnTo>
                  <a:lnTo>
                    <a:pt x="4130792" y="6565899"/>
                  </a:lnTo>
                  <a:lnTo>
                    <a:pt x="4110504" y="6603999"/>
                  </a:lnTo>
                  <a:lnTo>
                    <a:pt x="4089825" y="6642099"/>
                  </a:lnTo>
                  <a:lnTo>
                    <a:pt x="4068757" y="6680199"/>
                  </a:lnTo>
                  <a:lnTo>
                    <a:pt x="4047305" y="6718299"/>
                  </a:lnTo>
                  <a:lnTo>
                    <a:pt x="4025469" y="6756399"/>
                  </a:lnTo>
                  <a:lnTo>
                    <a:pt x="4003252" y="6807199"/>
                  </a:lnTo>
                  <a:lnTo>
                    <a:pt x="3980658" y="6845299"/>
                  </a:lnTo>
                  <a:lnTo>
                    <a:pt x="3957688" y="6883399"/>
                  </a:lnTo>
                  <a:lnTo>
                    <a:pt x="3934345" y="6921499"/>
                  </a:lnTo>
                  <a:lnTo>
                    <a:pt x="3910631" y="6959599"/>
                  </a:lnTo>
                  <a:lnTo>
                    <a:pt x="3886550" y="6997699"/>
                  </a:lnTo>
                  <a:lnTo>
                    <a:pt x="3862103" y="7035799"/>
                  </a:lnTo>
                  <a:lnTo>
                    <a:pt x="3837292" y="7073899"/>
                  </a:lnTo>
                  <a:lnTo>
                    <a:pt x="3812122" y="7111999"/>
                  </a:lnTo>
                  <a:lnTo>
                    <a:pt x="3786593" y="7150099"/>
                  </a:lnTo>
                  <a:lnTo>
                    <a:pt x="3760709" y="7175499"/>
                  </a:lnTo>
                  <a:lnTo>
                    <a:pt x="3734472" y="7213599"/>
                  </a:lnTo>
                  <a:lnTo>
                    <a:pt x="3707884" y="7251699"/>
                  </a:lnTo>
                  <a:lnTo>
                    <a:pt x="3680948" y="7289799"/>
                  </a:lnTo>
                  <a:lnTo>
                    <a:pt x="3653667" y="7327899"/>
                  </a:lnTo>
                  <a:lnTo>
                    <a:pt x="3626043" y="7365999"/>
                  </a:lnTo>
                  <a:lnTo>
                    <a:pt x="3598078" y="7391399"/>
                  </a:lnTo>
                  <a:lnTo>
                    <a:pt x="3569776" y="7429499"/>
                  </a:lnTo>
                  <a:lnTo>
                    <a:pt x="3541138" y="7467599"/>
                  </a:lnTo>
                  <a:lnTo>
                    <a:pt x="3512167" y="7492999"/>
                  </a:lnTo>
                  <a:lnTo>
                    <a:pt x="3482865" y="7531099"/>
                  </a:lnTo>
                  <a:lnTo>
                    <a:pt x="3453235" y="7569199"/>
                  </a:lnTo>
                  <a:lnTo>
                    <a:pt x="3423280" y="7594599"/>
                  </a:lnTo>
                  <a:lnTo>
                    <a:pt x="3393003" y="7632699"/>
                  </a:lnTo>
                  <a:lnTo>
                    <a:pt x="3362404" y="7670799"/>
                  </a:lnTo>
                  <a:lnTo>
                    <a:pt x="3331488" y="7696199"/>
                  </a:lnTo>
                  <a:lnTo>
                    <a:pt x="3300256" y="7734299"/>
                  </a:lnTo>
                  <a:lnTo>
                    <a:pt x="3268711" y="7759699"/>
                  </a:lnTo>
                  <a:lnTo>
                    <a:pt x="3236856" y="7797799"/>
                  </a:lnTo>
                  <a:lnTo>
                    <a:pt x="3204693" y="7823199"/>
                  </a:lnTo>
                  <a:lnTo>
                    <a:pt x="3172224" y="7861299"/>
                  </a:lnTo>
                  <a:lnTo>
                    <a:pt x="3106381" y="7912099"/>
                  </a:lnTo>
                  <a:lnTo>
                    <a:pt x="3073011" y="7950199"/>
                  </a:lnTo>
                  <a:lnTo>
                    <a:pt x="3005387" y="8000999"/>
                  </a:lnTo>
                  <a:lnTo>
                    <a:pt x="2971139" y="8039099"/>
                  </a:lnTo>
                  <a:lnTo>
                    <a:pt x="2866675" y="8115299"/>
                  </a:lnTo>
                  <a:lnTo>
                    <a:pt x="2831290" y="8153399"/>
                  </a:lnTo>
                  <a:lnTo>
                    <a:pt x="2723477" y="8229599"/>
                  </a:lnTo>
                  <a:lnTo>
                    <a:pt x="2575952" y="8331199"/>
                  </a:lnTo>
                  <a:lnTo>
                    <a:pt x="2424261" y="8432799"/>
                  </a:lnTo>
                  <a:lnTo>
                    <a:pt x="2385706" y="8458199"/>
                  </a:lnTo>
                  <a:lnTo>
                    <a:pt x="2346904" y="8470899"/>
                  </a:lnTo>
                  <a:lnTo>
                    <a:pt x="2229034" y="8547099"/>
                  </a:lnTo>
                  <a:lnTo>
                    <a:pt x="2189265" y="8559799"/>
                  </a:lnTo>
                  <a:lnTo>
                    <a:pt x="2109023" y="8610599"/>
                  </a:lnTo>
                  <a:lnTo>
                    <a:pt x="2068555" y="8623299"/>
                  </a:lnTo>
                  <a:lnTo>
                    <a:pt x="2027860" y="8648699"/>
                  </a:lnTo>
                  <a:lnTo>
                    <a:pt x="1986939" y="8661399"/>
                  </a:lnTo>
                  <a:lnTo>
                    <a:pt x="1945796" y="8686799"/>
                  </a:lnTo>
                  <a:lnTo>
                    <a:pt x="1904432" y="8699499"/>
                  </a:lnTo>
                  <a:lnTo>
                    <a:pt x="1862850" y="8724899"/>
                  </a:lnTo>
                  <a:lnTo>
                    <a:pt x="1821053" y="8737599"/>
                  </a:lnTo>
                  <a:lnTo>
                    <a:pt x="1779043" y="8762999"/>
                  </a:lnTo>
                  <a:lnTo>
                    <a:pt x="1694396" y="8788399"/>
                  </a:lnTo>
                  <a:lnTo>
                    <a:pt x="1651762" y="8813799"/>
                  </a:lnTo>
                  <a:lnTo>
                    <a:pt x="1435605" y="8877299"/>
                  </a:lnTo>
                  <a:lnTo>
                    <a:pt x="1391792" y="8902699"/>
                  </a:lnTo>
                  <a:lnTo>
                    <a:pt x="1214690" y="8953499"/>
                  </a:lnTo>
                  <a:lnTo>
                    <a:pt x="1169964" y="8953499"/>
                  </a:lnTo>
                  <a:lnTo>
                    <a:pt x="943755" y="9016999"/>
                  </a:lnTo>
                  <a:lnTo>
                    <a:pt x="898015" y="9016999"/>
                  </a:lnTo>
                  <a:lnTo>
                    <a:pt x="806056" y="9042399"/>
                  </a:lnTo>
                  <a:lnTo>
                    <a:pt x="759843" y="9042399"/>
                  </a:lnTo>
                  <a:lnTo>
                    <a:pt x="713477" y="9055099"/>
                  </a:lnTo>
                  <a:lnTo>
                    <a:pt x="666961" y="9055099"/>
                  </a:lnTo>
                  <a:lnTo>
                    <a:pt x="620297" y="9067799"/>
                  </a:lnTo>
                  <a:lnTo>
                    <a:pt x="526536" y="9067799"/>
                  </a:lnTo>
                  <a:lnTo>
                    <a:pt x="479444" y="9080499"/>
                  </a:lnTo>
                  <a:lnTo>
                    <a:pt x="384849" y="9080499"/>
                  </a:lnTo>
                  <a:lnTo>
                    <a:pt x="337351" y="9093199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5036088" y="7438461"/>
              <a:ext cx="1819909" cy="1819909"/>
            </a:xfrm>
            <a:custGeom>
              <a:rect b="b" l="l" r="r" t="t"/>
              <a:pathLst>
                <a:path extrusionOk="0" h="1819909" w="1819909">
                  <a:moveTo>
                    <a:pt x="909919" y="1819838"/>
                  </a:moveTo>
                  <a:lnTo>
                    <a:pt x="865271" y="1818743"/>
                  </a:lnTo>
                  <a:lnTo>
                    <a:pt x="820732" y="1815456"/>
                  </a:lnTo>
                  <a:lnTo>
                    <a:pt x="776405" y="1809989"/>
                  </a:lnTo>
                  <a:lnTo>
                    <a:pt x="732401" y="1802353"/>
                  </a:lnTo>
                  <a:lnTo>
                    <a:pt x="688827" y="1792570"/>
                  </a:lnTo>
                  <a:lnTo>
                    <a:pt x="645784" y="1780657"/>
                  </a:lnTo>
                  <a:lnTo>
                    <a:pt x="603378" y="1766648"/>
                  </a:lnTo>
                  <a:lnTo>
                    <a:pt x="561707" y="1750575"/>
                  </a:lnTo>
                  <a:lnTo>
                    <a:pt x="520877" y="1732475"/>
                  </a:lnTo>
                  <a:lnTo>
                    <a:pt x="480987" y="1712395"/>
                  </a:lnTo>
                  <a:lnTo>
                    <a:pt x="442126" y="1690382"/>
                  </a:lnTo>
                  <a:lnTo>
                    <a:pt x="404393" y="1666488"/>
                  </a:lnTo>
                  <a:lnTo>
                    <a:pt x="367880" y="1640773"/>
                  </a:lnTo>
                  <a:lnTo>
                    <a:pt x="332672" y="1613298"/>
                  </a:lnTo>
                  <a:lnTo>
                    <a:pt x="298855" y="1584126"/>
                  </a:lnTo>
                  <a:lnTo>
                    <a:pt x="266509" y="1553330"/>
                  </a:lnTo>
                  <a:lnTo>
                    <a:pt x="235713" y="1520984"/>
                  </a:lnTo>
                  <a:lnTo>
                    <a:pt x="206542" y="1487164"/>
                  </a:lnTo>
                  <a:lnTo>
                    <a:pt x="179065" y="1451958"/>
                  </a:lnTo>
                  <a:lnTo>
                    <a:pt x="153349" y="1415445"/>
                  </a:lnTo>
                  <a:lnTo>
                    <a:pt x="129455" y="1377712"/>
                  </a:lnTo>
                  <a:lnTo>
                    <a:pt x="107442" y="1338851"/>
                  </a:lnTo>
                  <a:lnTo>
                    <a:pt x="87362" y="1298960"/>
                  </a:lnTo>
                  <a:lnTo>
                    <a:pt x="69263" y="1258130"/>
                  </a:lnTo>
                  <a:lnTo>
                    <a:pt x="53190" y="1216460"/>
                  </a:lnTo>
                  <a:lnTo>
                    <a:pt x="39180" y="1174054"/>
                  </a:lnTo>
                  <a:lnTo>
                    <a:pt x="27269" y="1131011"/>
                  </a:lnTo>
                  <a:lnTo>
                    <a:pt x="17483" y="1087437"/>
                  </a:lnTo>
                  <a:lnTo>
                    <a:pt x="9848" y="1043433"/>
                  </a:lnTo>
                  <a:lnTo>
                    <a:pt x="4381" y="999106"/>
                  </a:lnTo>
                  <a:lnTo>
                    <a:pt x="1096" y="954567"/>
                  </a:lnTo>
                  <a:lnTo>
                    <a:pt x="0" y="909919"/>
                  </a:lnTo>
                  <a:lnTo>
                    <a:pt x="68" y="898753"/>
                  </a:lnTo>
                  <a:lnTo>
                    <a:pt x="1712" y="854121"/>
                  </a:lnTo>
                  <a:lnTo>
                    <a:pt x="5544" y="809625"/>
                  </a:lnTo>
                  <a:lnTo>
                    <a:pt x="11554" y="765369"/>
                  </a:lnTo>
                  <a:lnTo>
                    <a:pt x="19729" y="721464"/>
                  </a:lnTo>
                  <a:lnTo>
                    <a:pt x="30048" y="678011"/>
                  </a:lnTo>
                  <a:lnTo>
                    <a:pt x="42487" y="635118"/>
                  </a:lnTo>
                  <a:lnTo>
                    <a:pt x="57016" y="592885"/>
                  </a:lnTo>
                  <a:lnTo>
                    <a:pt x="73600" y="551417"/>
                  </a:lnTo>
                  <a:lnTo>
                    <a:pt x="92198" y="510813"/>
                  </a:lnTo>
                  <a:lnTo>
                    <a:pt x="112766" y="471169"/>
                  </a:lnTo>
                  <a:lnTo>
                    <a:pt x="135255" y="432583"/>
                  </a:lnTo>
                  <a:lnTo>
                    <a:pt x="159610" y="395148"/>
                  </a:lnTo>
                  <a:lnTo>
                    <a:pt x="185772" y="358952"/>
                  </a:lnTo>
                  <a:lnTo>
                    <a:pt x="213679" y="324083"/>
                  </a:lnTo>
                  <a:lnTo>
                    <a:pt x="243263" y="290626"/>
                  </a:lnTo>
                  <a:lnTo>
                    <a:pt x="274453" y="258661"/>
                  </a:lnTo>
                  <a:lnTo>
                    <a:pt x="307175" y="228265"/>
                  </a:lnTo>
                  <a:lnTo>
                    <a:pt x="341348" y="199510"/>
                  </a:lnTo>
                  <a:lnTo>
                    <a:pt x="376890" y="172468"/>
                  </a:lnTo>
                  <a:lnTo>
                    <a:pt x="413717" y="147201"/>
                  </a:lnTo>
                  <a:lnTo>
                    <a:pt x="451740" y="123773"/>
                  </a:lnTo>
                  <a:lnTo>
                    <a:pt x="490867" y="102238"/>
                  </a:lnTo>
                  <a:lnTo>
                    <a:pt x="531002" y="82649"/>
                  </a:lnTo>
                  <a:lnTo>
                    <a:pt x="572050" y="65053"/>
                  </a:lnTo>
                  <a:lnTo>
                    <a:pt x="613915" y="49492"/>
                  </a:lnTo>
                  <a:lnTo>
                    <a:pt x="656489" y="36004"/>
                  </a:lnTo>
                  <a:lnTo>
                    <a:pt x="699676" y="24622"/>
                  </a:lnTo>
                  <a:lnTo>
                    <a:pt x="743367" y="15372"/>
                  </a:lnTo>
                  <a:lnTo>
                    <a:pt x="787462" y="8277"/>
                  </a:lnTo>
                  <a:lnTo>
                    <a:pt x="831851" y="3355"/>
                  </a:lnTo>
                  <a:lnTo>
                    <a:pt x="876429" y="616"/>
                  </a:lnTo>
                  <a:lnTo>
                    <a:pt x="909919" y="0"/>
                  </a:lnTo>
                  <a:lnTo>
                    <a:pt x="921085" y="68"/>
                  </a:lnTo>
                  <a:lnTo>
                    <a:pt x="965716" y="1712"/>
                  </a:lnTo>
                  <a:lnTo>
                    <a:pt x="1010212" y="5544"/>
                  </a:lnTo>
                  <a:lnTo>
                    <a:pt x="1054469" y="11554"/>
                  </a:lnTo>
                  <a:lnTo>
                    <a:pt x="1098374" y="19729"/>
                  </a:lnTo>
                  <a:lnTo>
                    <a:pt x="1141827" y="30048"/>
                  </a:lnTo>
                  <a:lnTo>
                    <a:pt x="1184720" y="42487"/>
                  </a:lnTo>
                  <a:lnTo>
                    <a:pt x="1226952" y="57016"/>
                  </a:lnTo>
                  <a:lnTo>
                    <a:pt x="1268421" y="73600"/>
                  </a:lnTo>
                  <a:lnTo>
                    <a:pt x="1309025" y="92198"/>
                  </a:lnTo>
                  <a:lnTo>
                    <a:pt x="1348667" y="112766"/>
                  </a:lnTo>
                  <a:lnTo>
                    <a:pt x="1387255" y="135255"/>
                  </a:lnTo>
                  <a:lnTo>
                    <a:pt x="1424690" y="159610"/>
                  </a:lnTo>
                  <a:lnTo>
                    <a:pt x="1460886" y="185772"/>
                  </a:lnTo>
                  <a:lnTo>
                    <a:pt x="1495754" y="213679"/>
                  </a:lnTo>
                  <a:lnTo>
                    <a:pt x="1529212" y="243263"/>
                  </a:lnTo>
                  <a:lnTo>
                    <a:pt x="1561178" y="274453"/>
                  </a:lnTo>
                  <a:lnTo>
                    <a:pt x="1591573" y="307175"/>
                  </a:lnTo>
                  <a:lnTo>
                    <a:pt x="1620328" y="341348"/>
                  </a:lnTo>
                  <a:lnTo>
                    <a:pt x="1647370" y="376890"/>
                  </a:lnTo>
                  <a:lnTo>
                    <a:pt x="1672635" y="413717"/>
                  </a:lnTo>
                  <a:lnTo>
                    <a:pt x="1696064" y="451740"/>
                  </a:lnTo>
                  <a:lnTo>
                    <a:pt x="1717599" y="490867"/>
                  </a:lnTo>
                  <a:lnTo>
                    <a:pt x="1737189" y="531002"/>
                  </a:lnTo>
                  <a:lnTo>
                    <a:pt x="1754784" y="572050"/>
                  </a:lnTo>
                  <a:lnTo>
                    <a:pt x="1770345" y="613915"/>
                  </a:lnTo>
                  <a:lnTo>
                    <a:pt x="1783834" y="656489"/>
                  </a:lnTo>
                  <a:lnTo>
                    <a:pt x="1795216" y="699676"/>
                  </a:lnTo>
                  <a:lnTo>
                    <a:pt x="1804465" y="743367"/>
                  </a:lnTo>
                  <a:lnTo>
                    <a:pt x="1811560" y="787462"/>
                  </a:lnTo>
                  <a:lnTo>
                    <a:pt x="1816483" y="831851"/>
                  </a:lnTo>
                  <a:lnTo>
                    <a:pt x="1819223" y="876429"/>
                  </a:lnTo>
                  <a:lnTo>
                    <a:pt x="1819838" y="909919"/>
                  </a:lnTo>
                  <a:lnTo>
                    <a:pt x="1819770" y="921085"/>
                  </a:lnTo>
                  <a:lnTo>
                    <a:pt x="1818126" y="965716"/>
                  </a:lnTo>
                  <a:lnTo>
                    <a:pt x="1814293" y="1010212"/>
                  </a:lnTo>
                  <a:lnTo>
                    <a:pt x="1808283" y="1054469"/>
                  </a:lnTo>
                  <a:lnTo>
                    <a:pt x="1800108" y="1098374"/>
                  </a:lnTo>
                  <a:lnTo>
                    <a:pt x="1789790" y="1141827"/>
                  </a:lnTo>
                  <a:lnTo>
                    <a:pt x="1777349" y="1184720"/>
                  </a:lnTo>
                  <a:lnTo>
                    <a:pt x="1762822" y="1226952"/>
                  </a:lnTo>
                  <a:lnTo>
                    <a:pt x="1746238" y="1268421"/>
                  </a:lnTo>
                  <a:lnTo>
                    <a:pt x="1727639" y="1309025"/>
                  </a:lnTo>
                  <a:lnTo>
                    <a:pt x="1707071" y="1348667"/>
                  </a:lnTo>
                  <a:lnTo>
                    <a:pt x="1684583" y="1387255"/>
                  </a:lnTo>
                  <a:lnTo>
                    <a:pt x="1660227" y="1424690"/>
                  </a:lnTo>
                  <a:lnTo>
                    <a:pt x="1634067" y="1460886"/>
                  </a:lnTo>
                  <a:lnTo>
                    <a:pt x="1606159" y="1495754"/>
                  </a:lnTo>
                  <a:lnTo>
                    <a:pt x="1576575" y="1529212"/>
                  </a:lnTo>
                  <a:lnTo>
                    <a:pt x="1545385" y="1561178"/>
                  </a:lnTo>
                  <a:lnTo>
                    <a:pt x="1512663" y="1591573"/>
                  </a:lnTo>
                  <a:lnTo>
                    <a:pt x="1478490" y="1620328"/>
                  </a:lnTo>
                  <a:lnTo>
                    <a:pt x="1442948" y="1647370"/>
                  </a:lnTo>
                  <a:lnTo>
                    <a:pt x="1406121" y="1672635"/>
                  </a:lnTo>
                  <a:lnTo>
                    <a:pt x="1368097" y="1696064"/>
                  </a:lnTo>
                  <a:lnTo>
                    <a:pt x="1328971" y="1717599"/>
                  </a:lnTo>
                  <a:lnTo>
                    <a:pt x="1288836" y="1737189"/>
                  </a:lnTo>
                  <a:lnTo>
                    <a:pt x="1247787" y="1754784"/>
                  </a:lnTo>
                  <a:lnTo>
                    <a:pt x="1205923" y="1770345"/>
                  </a:lnTo>
                  <a:lnTo>
                    <a:pt x="1163349" y="1783834"/>
                  </a:lnTo>
                  <a:lnTo>
                    <a:pt x="1120162" y="1795216"/>
                  </a:lnTo>
                  <a:lnTo>
                    <a:pt x="1076471" y="1804465"/>
                  </a:lnTo>
                  <a:lnTo>
                    <a:pt x="1032376" y="1811560"/>
                  </a:lnTo>
                  <a:lnTo>
                    <a:pt x="987987" y="1816483"/>
                  </a:lnTo>
                  <a:lnTo>
                    <a:pt x="943409" y="1819223"/>
                  </a:lnTo>
                  <a:lnTo>
                    <a:pt x="909919" y="1819838"/>
                  </a:lnTo>
                  <a:close/>
                </a:path>
              </a:pathLst>
            </a:custGeom>
            <a:solidFill>
              <a:srgbClr val="F08B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p21"/>
          <p:cNvSpPr txBox="1"/>
          <p:nvPr>
            <p:ph type="title"/>
          </p:nvPr>
        </p:nvSpPr>
        <p:spPr>
          <a:xfrm>
            <a:off x="4458600" y="470025"/>
            <a:ext cx="4024200" cy="42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3175">
            <a:noAutofit/>
          </a:bodyPr>
          <a:lstStyle/>
          <a:p>
            <a:pPr indent="0" lvl="0" marL="12700" marR="0" rtl="0" algn="ctr">
              <a:lnSpc>
                <a:spcPct val="119844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36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Interpretability vs Explainability</a:t>
            </a:r>
            <a:endParaRPr sz="36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8549183" y="4562810"/>
            <a:ext cx="594900" cy="580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6"/>
          <p:cNvSpPr/>
          <p:nvPr/>
        </p:nvSpPr>
        <p:spPr>
          <a:xfrm>
            <a:off x="1371600" y="760825"/>
            <a:ext cx="2999400" cy="347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5400000" dist="28575">
              <a:srgbClr val="999999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3" name="Google Shape;593;p66"/>
          <p:cNvSpPr/>
          <p:nvPr/>
        </p:nvSpPr>
        <p:spPr>
          <a:xfrm>
            <a:off x="4749475" y="760825"/>
            <a:ext cx="2999400" cy="347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5400000" dist="28575">
              <a:srgbClr val="999999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66"/>
          <p:cNvSpPr/>
          <p:nvPr/>
        </p:nvSpPr>
        <p:spPr>
          <a:xfrm>
            <a:off x="1371600" y="3408875"/>
            <a:ext cx="2999400" cy="973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p66"/>
          <p:cNvSpPr txBox="1"/>
          <p:nvPr/>
        </p:nvSpPr>
        <p:spPr>
          <a:xfrm>
            <a:off x="1592163" y="3678125"/>
            <a:ext cx="25296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Pro</a:t>
            </a:r>
            <a:endParaRPr sz="18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96" name="Google Shape;596;p66"/>
          <p:cNvSpPr/>
          <p:nvPr/>
        </p:nvSpPr>
        <p:spPr>
          <a:xfrm>
            <a:off x="4749475" y="3408875"/>
            <a:ext cx="2999400" cy="973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7" name="Google Shape;597;p66"/>
          <p:cNvSpPr txBox="1"/>
          <p:nvPr/>
        </p:nvSpPr>
        <p:spPr>
          <a:xfrm>
            <a:off x="5044738" y="3678125"/>
            <a:ext cx="25296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Cons</a:t>
            </a:r>
            <a:endParaRPr sz="18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98" name="Google Shape;598;p66"/>
          <p:cNvSpPr txBox="1"/>
          <p:nvPr/>
        </p:nvSpPr>
        <p:spPr>
          <a:xfrm>
            <a:off x="1613100" y="955700"/>
            <a:ext cx="25296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Roboto Black"/>
                <a:ea typeface="Roboto Black"/>
                <a:cs typeface="Roboto Black"/>
                <a:sym typeface="Roboto Black"/>
              </a:rPr>
              <a:t>Human-readable explanations</a:t>
            </a:r>
            <a:endParaRPr sz="1800">
              <a:solidFill>
                <a:srgbClr val="6AA84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99" name="Google Shape;599;p66"/>
          <p:cNvSpPr txBox="1"/>
          <p:nvPr/>
        </p:nvSpPr>
        <p:spPr>
          <a:xfrm>
            <a:off x="1606500" y="1692125"/>
            <a:ext cx="25296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Roboto Black"/>
                <a:ea typeface="Roboto Black"/>
                <a:cs typeface="Roboto Black"/>
                <a:sym typeface="Roboto Black"/>
              </a:rPr>
              <a:t>Works with all kinds of data</a:t>
            </a:r>
            <a:endParaRPr sz="1800">
              <a:solidFill>
                <a:srgbClr val="6AA84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00" name="Google Shape;600;p66"/>
          <p:cNvSpPr txBox="1"/>
          <p:nvPr/>
        </p:nvSpPr>
        <p:spPr>
          <a:xfrm>
            <a:off x="5044750" y="950100"/>
            <a:ext cx="25296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Black"/>
                <a:ea typeface="Roboto Black"/>
                <a:cs typeface="Roboto Black"/>
                <a:sym typeface="Roboto Black"/>
              </a:rPr>
              <a:t>Stochastic</a:t>
            </a:r>
            <a:endParaRPr sz="1800">
              <a:solidFill>
                <a:srgbClr val="CC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01" name="Google Shape;601;p66"/>
          <p:cNvSpPr txBox="1"/>
          <p:nvPr/>
        </p:nvSpPr>
        <p:spPr>
          <a:xfrm>
            <a:off x="1613100" y="2444850"/>
            <a:ext cx="25296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Roboto Black"/>
                <a:ea typeface="Roboto Black"/>
                <a:cs typeface="Roboto Black"/>
                <a:sym typeface="Roboto Black"/>
              </a:rPr>
              <a:t>Fidelity measure</a:t>
            </a:r>
            <a:endParaRPr sz="1800">
              <a:solidFill>
                <a:srgbClr val="6AA84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02" name="Google Shape;602;p66"/>
          <p:cNvSpPr txBox="1"/>
          <p:nvPr/>
        </p:nvSpPr>
        <p:spPr>
          <a:xfrm>
            <a:off x="5044750" y="1680000"/>
            <a:ext cx="25296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Black"/>
                <a:ea typeface="Roboto Black"/>
                <a:cs typeface="Roboto Black"/>
                <a:sym typeface="Roboto Black"/>
              </a:rPr>
              <a:t>Can be manipulated</a:t>
            </a:r>
            <a:endParaRPr sz="1800">
              <a:solidFill>
                <a:srgbClr val="CC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67"/>
          <p:cNvGrpSpPr/>
          <p:nvPr/>
        </p:nvGrpSpPr>
        <p:grpSpPr>
          <a:xfrm>
            <a:off x="0" y="0"/>
            <a:ext cx="4024313" cy="5143500"/>
            <a:chOff x="0" y="0"/>
            <a:chExt cx="8048625" cy="10287000"/>
          </a:xfrm>
        </p:grpSpPr>
        <p:sp>
          <p:nvSpPr>
            <p:cNvPr id="608" name="Google Shape;608;p67"/>
            <p:cNvSpPr/>
            <p:nvPr/>
          </p:nvSpPr>
          <p:spPr>
            <a:xfrm>
              <a:off x="0" y="0"/>
              <a:ext cx="8048625" cy="10287000"/>
            </a:xfrm>
            <a:custGeom>
              <a:rect b="b" l="l" r="r" t="t"/>
              <a:pathLst>
                <a:path extrusionOk="0" h="10287000" w="8048625">
                  <a:moveTo>
                    <a:pt x="804862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8048625" y="0"/>
                  </a:lnTo>
                  <a:lnTo>
                    <a:pt x="8048625" y="1028700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67"/>
            <p:cNvSpPr/>
            <p:nvPr/>
          </p:nvSpPr>
          <p:spPr>
            <a:xfrm>
              <a:off x="0" y="607746"/>
              <a:ext cx="4599305" cy="9093200"/>
            </a:xfrm>
            <a:custGeom>
              <a:rect b="b" l="l" r="r" t="t"/>
              <a:pathLst>
                <a:path extrusionOk="0" h="9093200" w="4599305">
                  <a:moveTo>
                    <a:pt x="337351" y="9093199"/>
                  </a:moveTo>
                  <a:lnTo>
                    <a:pt x="0" y="9093199"/>
                  </a:lnTo>
                  <a:lnTo>
                    <a:pt x="0" y="6591299"/>
                  </a:lnTo>
                  <a:lnTo>
                    <a:pt x="145528" y="6591299"/>
                  </a:lnTo>
                  <a:lnTo>
                    <a:pt x="193028" y="6578599"/>
                  </a:lnTo>
                  <a:lnTo>
                    <a:pt x="287157" y="6578599"/>
                  </a:lnTo>
                  <a:lnTo>
                    <a:pt x="333760" y="6565899"/>
                  </a:lnTo>
                  <a:lnTo>
                    <a:pt x="380040" y="6565899"/>
                  </a:lnTo>
                  <a:lnTo>
                    <a:pt x="516809" y="6527799"/>
                  </a:lnTo>
                  <a:lnTo>
                    <a:pt x="561667" y="6527799"/>
                  </a:lnTo>
                  <a:lnTo>
                    <a:pt x="650210" y="6502399"/>
                  </a:lnTo>
                  <a:lnTo>
                    <a:pt x="693870" y="6476999"/>
                  </a:lnTo>
                  <a:lnTo>
                    <a:pt x="822253" y="6438899"/>
                  </a:lnTo>
                  <a:lnTo>
                    <a:pt x="864140" y="6413499"/>
                  </a:lnTo>
                  <a:lnTo>
                    <a:pt x="905552" y="6400799"/>
                  </a:lnTo>
                  <a:lnTo>
                    <a:pt x="946477" y="6375399"/>
                  </a:lnTo>
                  <a:lnTo>
                    <a:pt x="986903" y="6362699"/>
                  </a:lnTo>
                  <a:lnTo>
                    <a:pt x="1026816" y="6337299"/>
                  </a:lnTo>
                  <a:lnTo>
                    <a:pt x="1105055" y="6286499"/>
                  </a:lnTo>
                  <a:lnTo>
                    <a:pt x="1143356" y="6273799"/>
                  </a:lnTo>
                  <a:lnTo>
                    <a:pt x="1181095" y="6248399"/>
                  </a:lnTo>
                  <a:lnTo>
                    <a:pt x="1218258" y="6222999"/>
                  </a:lnTo>
                  <a:lnTo>
                    <a:pt x="1254834" y="6197599"/>
                  </a:lnTo>
                  <a:lnTo>
                    <a:pt x="1290810" y="6159499"/>
                  </a:lnTo>
                  <a:lnTo>
                    <a:pt x="1326173" y="6134099"/>
                  </a:lnTo>
                  <a:lnTo>
                    <a:pt x="1360910" y="6108699"/>
                  </a:lnTo>
                  <a:lnTo>
                    <a:pt x="1395010" y="6083299"/>
                  </a:lnTo>
                  <a:lnTo>
                    <a:pt x="1428460" y="6045199"/>
                  </a:lnTo>
                  <a:lnTo>
                    <a:pt x="1461246" y="6019799"/>
                  </a:lnTo>
                  <a:lnTo>
                    <a:pt x="1493357" y="5981699"/>
                  </a:lnTo>
                  <a:lnTo>
                    <a:pt x="1524781" y="5956299"/>
                  </a:lnTo>
                  <a:lnTo>
                    <a:pt x="1555503" y="5918199"/>
                  </a:lnTo>
                  <a:lnTo>
                    <a:pt x="1585513" y="5892799"/>
                  </a:lnTo>
                  <a:lnTo>
                    <a:pt x="1614796" y="5854699"/>
                  </a:lnTo>
                  <a:lnTo>
                    <a:pt x="1643342" y="5816599"/>
                  </a:lnTo>
                  <a:lnTo>
                    <a:pt x="1671137" y="5778499"/>
                  </a:lnTo>
                  <a:lnTo>
                    <a:pt x="1698168" y="5753099"/>
                  </a:lnTo>
                  <a:lnTo>
                    <a:pt x="1724423" y="5714999"/>
                  </a:lnTo>
                  <a:lnTo>
                    <a:pt x="1749891" y="5676899"/>
                  </a:lnTo>
                  <a:lnTo>
                    <a:pt x="1774557" y="5638799"/>
                  </a:lnTo>
                  <a:lnTo>
                    <a:pt x="1798409" y="5600699"/>
                  </a:lnTo>
                  <a:lnTo>
                    <a:pt x="1821435" y="5562599"/>
                  </a:lnTo>
                  <a:lnTo>
                    <a:pt x="1843623" y="5524499"/>
                  </a:lnTo>
                  <a:lnTo>
                    <a:pt x="1864960" y="5486399"/>
                  </a:lnTo>
                  <a:lnTo>
                    <a:pt x="1885433" y="5435599"/>
                  </a:lnTo>
                  <a:lnTo>
                    <a:pt x="1905029" y="5397499"/>
                  </a:lnTo>
                  <a:lnTo>
                    <a:pt x="1923737" y="5359399"/>
                  </a:lnTo>
                  <a:lnTo>
                    <a:pt x="1941543" y="5321299"/>
                  </a:lnTo>
                  <a:lnTo>
                    <a:pt x="1958435" y="5270499"/>
                  </a:lnTo>
                  <a:lnTo>
                    <a:pt x="1974401" y="5232399"/>
                  </a:lnTo>
                  <a:lnTo>
                    <a:pt x="1989427" y="5181599"/>
                  </a:lnTo>
                  <a:lnTo>
                    <a:pt x="2003503" y="5143499"/>
                  </a:lnTo>
                  <a:lnTo>
                    <a:pt x="2016613" y="5105399"/>
                  </a:lnTo>
                  <a:lnTo>
                    <a:pt x="2028747" y="5054599"/>
                  </a:lnTo>
                  <a:lnTo>
                    <a:pt x="2039892" y="5003799"/>
                  </a:lnTo>
                  <a:lnTo>
                    <a:pt x="2050035" y="4965699"/>
                  </a:lnTo>
                  <a:lnTo>
                    <a:pt x="2059164" y="4914899"/>
                  </a:lnTo>
                  <a:lnTo>
                    <a:pt x="2067265" y="4876799"/>
                  </a:lnTo>
                  <a:lnTo>
                    <a:pt x="2074328" y="4825999"/>
                  </a:lnTo>
                  <a:lnTo>
                    <a:pt x="2080338" y="4775199"/>
                  </a:lnTo>
                  <a:lnTo>
                    <a:pt x="2085283" y="4737099"/>
                  </a:lnTo>
                  <a:lnTo>
                    <a:pt x="2089152" y="4686299"/>
                  </a:lnTo>
                  <a:lnTo>
                    <a:pt x="2091930" y="4635499"/>
                  </a:lnTo>
                  <a:lnTo>
                    <a:pt x="2093607" y="4584699"/>
                  </a:lnTo>
                  <a:lnTo>
                    <a:pt x="2094168" y="4546599"/>
                  </a:lnTo>
                  <a:lnTo>
                    <a:pt x="2093611" y="4495799"/>
                  </a:lnTo>
                  <a:lnTo>
                    <a:pt x="2091946" y="4444999"/>
                  </a:lnTo>
                  <a:lnTo>
                    <a:pt x="2089187" y="4394199"/>
                  </a:lnTo>
                  <a:lnTo>
                    <a:pt x="2085346" y="4356099"/>
                  </a:lnTo>
                  <a:lnTo>
                    <a:pt x="2080434" y="4305299"/>
                  </a:lnTo>
                  <a:lnTo>
                    <a:pt x="2074464" y="4254499"/>
                  </a:lnTo>
                  <a:lnTo>
                    <a:pt x="2067448" y="4216399"/>
                  </a:lnTo>
                  <a:lnTo>
                    <a:pt x="2059399" y="4165599"/>
                  </a:lnTo>
                  <a:lnTo>
                    <a:pt x="2050328" y="4114799"/>
                  </a:lnTo>
                  <a:lnTo>
                    <a:pt x="2040248" y="4076699"/>
                  </a:lnTo>
                  <a:lnTo>
                    <a:pt x="2029170" y="4025899"/>
                  </a:lnTo>
                  <a:lnTo>
                    <a:pt x="2017108" y="3987799"/>
                  </a:lnTo>
                  <a:lnTo>
                    <a:pt x="2004073" y="3936999"/>
                  </a:lnTo>
                  <a:lnTo>
                    <a:pt x="1990077" y="3898899"/>
                  </a:lnTo>
                  <a:lnTo>
                    <a:pt x="1975134" y="3860799"/>
                  </a:lnTo>
                  <a:lnTo>
                    <a:pt x="1959254" y="3809999"/>
                  </a:lnTo>
                  <a:lnTo>
                    <a:pt x="1942450" y="3771899"/>
                  </a:lnTo>
                  <a:lnTo>
                    <a:pt x="1924734" y="3733799"/>
                  </a:lnTo>
                  <a:lnTo>
                    <a:pt x="1906119" y="3682999"/>
                  </a:lnTo>
                  <a:lnTo>
                    <a:pt x="1886617" y="3644899"/>
                  </a:lnTo>
                  <a:lnTo>
                    <a:pt x="1866239" y="3606799"/>
                  </a:lnTo>
                  <a:lnTo>
                    <a:pt x="1844999" y="3568699"/>
                  </a:lnTo>
                  <a:lnTo>
                    <a:pt x="1822908" y="3530599"/>
                  </a:lnTo>
                  <a:lnTo>
                    <a:pt x="1799978" y="3492499"/>
                  </a:lnTo>
                  <a:lnTo>
                    <a:pt x="1776222" y="3454399"/>
                  </a:lnTo>
                  <a:lnTo>
                    <a:pt x="1751652" y="3416299"/>
                  </a:lnTo>
                  <a:lnTo>
                    <a:pt x="1726280" y="3378199"/>
                  </a:lnTo>
                  <a:lnTo>
                    <a:pt x="1700118" y="3340099"/>
                  </a:lnTo>
                  <a:lnTo>
                    <a:pt x="1673178" y="3301999"/>
                  </a:lnTo>
                  <a:lnTo>
                    <a:pt x="1645473" y="3263899"/>
                  </a:lnTo>
                  <a:lnTo>
                    <a:pt x="1617015" y="3225799"/>
                  </a:lnTo>
                  <a:lnTo>
                    <a:pt x="1587817" y="3200399"/>
                  </a:lnTo>
                  <a:lnTo>
                    <a:pt x="1557889" y="3162299"/>
                  </a:lnTo>
                  <a:lnTo>
                    <a:pt x="1527245" y="3136899"/>
                  </a:lnTo>
                  <a:lnTo>
                    <a:pt x="1495896" y="3098799"/>
                  </a:lnTo>
                  <a:lnTo>
                    <a:pt x="1463855" y="3073399"/>
                  </a:lnTo>
                  <a:lnTo>
                    <a:pt x="1431135" y="3035299"/>
                  </a:lnTo>
                  <a:lnTo>
                    <a:pt x="1397746" y="3009899"/>
                  </a:lnTo>
                  <a:lnTo>
                    <a:pt x="1363702" y="2971799"/>
                  </a:lnTo>
                  <a:lnTo>
                    <a:pt x="1329015" y="2946399"/>
                  </a:lnTo>
                  <a:lnTo>
                    <a:pt x="1293696" y="2920999"/>
                  </a:lnTo>
                  <a:lnTo>
                    <a:pt x="1257758" y="2895599"/>
                  </a:lnTo>
                  <a:lnTo>
                    <a:pt x="1221214" y="2870199"/>
                  </a:lnTo>
                  <a:lnTo>
                    <a:pt x="1184075" y="2844799"/>
                  </a:lnTo>
                  <a:lnTo>
                    <a:pt x="1146354" y="2819399"/>
                  </a:lnTo>
                  <a:lnTo>
                    <a:pt x="1108062" y="2793999"/>
                  </a:lnTo>
                  <a:lnTo>
                    <a:pt x="1029817" y="2743199"/>
                  </a:lnTo>
                  <a:lnTo>
                    <a:pt x="989888" y="2730499"/>
                  </a:lnTo>
                  <a:lnTo>
                    <a:pt x="949438" y="2705099"/>
                  </a:lnTo>
                  <a:lnTo>
                    <a:pt x="908478" y="2692399"/>
                  </a:lnTo>
                  <a:lnTo>
                    <a:pt x="867022" y="2666999"/>
                  </a:lnTo>
                  <a:lnTo>
                    <a:pt x="825080" y="2654299"/>
                  </a:lnTo>
                  <a:lnTo>
                    <a:pt x="782666" y="2628899"/>
                  </a:lnTo>
                  <a:lnTo>
                    <a:pt x="739792" y="2616199"/>
                  </a:lnTo>
                  <a:lnTo>
                    <a:pt x="427804" y="2527299"/>
                  </a:lnTo>
                  <a:lnTo>
                    <a:pt x="381685" y="2527299"/>
                  </a:lnTo>
                  <a:lnTo>
                    <a:pt x="335216" y="2514599"/>
                  </a:lnTo>
                  <a:lnTo>
                    <a:pt x="288408" y="2514599"/>
                  </a:lnTo>
                  <a:lnTo>
                    <a:pt x="241274" y="2501899"/>
                  </a:lnTo>
                  <a:lnTo>
                    <a:pt x="0" y="2501899"/>
                  </a:lnTo>
                  <a:lnTo>
                    <a:pt x="0" y="0"/>
                  </a:lnTo>
                  <a:lnTo>
                    <a:pt x="384810" y="0"/>
                  </a:lnTo>
                  <a:lnTo>
                    <a:pt x="432163" y="12699"/>
                  </a:lnTo>
                  <a:lnTo>
                    <a:pt x="526457" y="12699"/>
                  </a:lnTo>
                  <a:lnTo>
                    <a:pt x="573394" y="25399"/>
                  </a:lnTo>
                  <a:lnTo>
                    <a:pt x="620186" y="25399"/>
                  </a:lnTo>
                  <a:lnTo>
                    <a:pt x="666831" y="38099"/>
                  </a:lnTo>
                  <a:lnTo>
                    <a:pt x="713328" y="38099"/>
                  </a:lnTo>
                  <a:lnTo>
                    <a:pt x="759673" y="50799"/>
                  </a:lnTo>
                  <a:lnTo>
                    <a:pt x="805864" y="50799"/>
                  </a:lnTo>
                  <a:lnTo>
                    <a:pt x="897775" y="76199"/>
                  </a:lnTo>
                  <a:lnTo>
                    <a:pt x="943490" y="76199"/>
                  </a:lnTo>
                  <a:lnTo>
                    <a:pt x="1124686" y="126999"/>
                  </a:lnTo>
                  <a:lnTo>
                    <a:pt x="1169557" y="126999"/>
                  </a:lnTo>
                  <a:lnTo>
                    <a:pt x="1434998" y="203199"/>
                  </a:lnTo>
                  <a:lnTo>
                    <a:pt x="1478584" y="228599"/>
                  </a:lnTo>
                  <a:lnTo>
                    <a:pt x="1650969" y="279399"/>
                  </a:lnTo>
                  <a:lnTo>
                    <a:pt x="1693564" y="304799"/>
                  </a:lnTo>
                  <a:lnTo>
                    <a:pt x="1778132" y="330199"/>
                  </a:lnTo>
                  <a:lnTo>
                    <a:pt x="1820101" y="355599"/>
                  </a:lnTo>
                  <a:lnTo>
                    <a:pt x="1861857" y="368299"/>
                  </a:lnTo>
                  <a:lnTo>
                    <a:pt x="1903398" y="393699"/>
                  </a:lnTo>
                  <a:lnTo>
                    <a:pt x="1944720" y="406399"/>
                  </a:lnTo>
                  <a:lnTo>
                    <a:pt x="1985822" y="431799"/>
                  </a:lnTo>
                  <a:lnTo>
                    <a:pt x="2026700" y="444499"/>
                  </a:lnTo>
                  <a:lnTo>
                    <a:pt x="2067353" y="469899"/>
                  </a:lnTo>
                  <a:lnTo>
                    <a:pt x="2107778" y="482599"/>
                  </a:lnTo>
                  <a:lnTo>
                    <a:pt x="2187933" y="533399"/>
                  </a:lnTo>
                  <a:lnTo>
                    <a:pt x="2227659" y="546099"/>
                  </a:lnTo>
                  <a:lnTo>
                    <a:pt x="2345399" y="622299"/>
                  </a:lnTo>
                  <a:lnTo>
                    <a:pt x="2384159" y="634999"/>
                  </a:lnTo>
                  <a:lnTo>
                    <a:pt x="2536693" y="736599"/>
                  </a:lnTo>
                  <a:lnTo>
                    <a:pt x="2685104" y="838199"/>
                  </a:lnTo>
                  <a:lnTo>
                    <a:pt x="2793611" y="914399"/>
                  </a:lnTo>
                  <a:lnTo>
                    <a:pt x="2864578" y="965199"/>
                  </a:lnTo>
                  <a:lnTo>
                    <a:pt x="2899643" y="1003299"/>
                  </a:lnTo>
                  <a:lnTo>
                    <a:pt x="3003133" y="1079499"/>
                  </a:lnTo>
                  <a:lnTo>
                    <a:pt x="3037053" y="1117599"/>
                  </a:lnTo>
                  <a:lnTo>
                    <a:pt x="3104014" y="1168399"/>
                  </a:lnTo>
                  <a:lnTo>
                    <a:pt x="3137050" y="1206499"/>
                  </a:lnTo>
                  <a:lnTo>
                    <a:pt x="3169787" y="1231899"/>
                  </a:lnTo>
                  <a:lnTo>
                    <a:pt x="3202221" y="1269999"/>
                  </a:lnTo>
                  <a:lnTo>
                    <a:pt x="3234350" y="1295399"/>
                  </a:lnTo>
                  <a:lnTo>
                    <a:pt x="3266172" y="1333499"/>
                  </a:lnTo>
                  <a:lnTo>
                    <a:pt x="3297685" y="1358899"/>
                  </a:lnTo>
                  <a:lnTo>
                    <a:pt x="3328886" y="1396999"/>
                  </a:lnTo>
                  <a:lnTo>
                    <a:pt x="3359772" y="1422399"/>
                  </a:lnTo>
                  <a:lnTo>
                    <a:pt x="3390341" y="1460499"/>
                  </a:lnTo>
                  <a:lnTo>
                    <a:pt x="3420590" y="1485899"/>
                  </a:lnTo>
                  <a:lnTo>
                    <a:pt x="3450518" y="1523999"/>
                  </a:lnTo>
                  <a:lnTo>
                    <a:pt x="3480121" y="1562099"/>
                  </a:lnTo>
                  <a:lnTo>
                    <a:pt x="3509397" y="1587499"/>
                  </a:lnTo>
                  <a:lnTo>
                    <a:pt x="3538344" y="1625599"/>
                  </a:lnTo>
                  <a:lnTo>
                    <a:pt x="3566959" y="1663699"/>
                  </a:lnTo>
                  <a:lnTo>
                    <a:pt x="3595239" y="1701799"/>
                  </a:lnTo>
                  <a:lnTo>
                    <a:pt x="3623183" y="1727199"/>
                  </a:lnTo>
                  <a:lnTo>
                    <a:pt x="3650788" y="1765299"/>
                  </a:lnTo>
                  <a:lnTo>
                    <a:pt x="3678051" y="1803399"/>
                  </a:lnTo>
                  <a:lnTo>
                    <a:pt x="3704969" y="1841499"/>
                  </a:lnTo>
                  <a:lnTo>
                    <a:pt x="3731541" y="1879599"/>
                  </a:lnTo>
                  <a:lnTo>
                    <a:pt x="3757764" y="1904999"/>
                  </a:lnTo>
                  <a:lnTo>
                    <a:pt x="3783635" y="1943099"/>
                  </a:lnTo>
                  <a:lnTo>
                    <a:pt x="3809152" y="1981199"/>
                  </a:lnTo>
                  <a:lnTo>
                    <a:pt x="3834313" y="2019299"/>
                  </a:lnTo>
                  <a:lnTo>
                    <a:pt x="3859114" y="2057399"/>
                  </a:lnTo>
                  <a:lnTo>
                    <a:pt x="3883554" y="2095499"/>
                  </a:lnTo>
                  <a:lnTo>
                    <a:pt x="3907630" y="2133599"/>
                  </a:lnTo>
                  <a:lnTo>
                    <a:pt x="3931339" y="2171699"/>
                  </a:lnTo>
                  <a:lnTo>
                    <a:pt x="3954680" y="2209799"/>
                  </a:lnTo>
                  <a:lnTo>
                    <a:pt x="3977649" y="2247899"/>
                  </a:lnTo>
                  <a:lnTo>
                    <a:pt x="4000244" y="2285999"/>
                  </a:lnTo>
                  <a:lnTo>
                    <a:pt x="4022463" y="2324099"/>
                  </a:lnTo>
                  <a:lnTo>
                    <a:pt x="4044303" y="2362199"/>
                  </a:lnTo>
                  <a:lnTo>
                    <a:pt x="4065762" y="2412999"/>
                  </a:lnTo>
                  <a:lnTo>
                    <a:pt x="4086837" y="2451099"/>
                  </a:lnTo>
                  <a:lnTo>
                    <a:pt x="4107526" y="2489199"/>
                  </a:lnTo>
                  <a:lnTo>
                    <a:pt x="4127826" y="2527299"/>
                  </a:lnTo>
                  <a:lnTo>
                    <a:pt x="4147735" y="2565399"/>
                  </a:lnTo>
                  <a:lnTo>
                    <a:pt x="4167251" y="2603499"/>
                  </a:lnTo>
                  <a:lnTo>
                    <a:pt x="4186370" y="2654299"/>
                  </a:lnTo>
                  <a:lnTo>
                    <a:pt x="4205091" y="2692399"/>
                  </a:lnTo>
                  <a:lnTo>
                    <a:pt x="4223410" y="2730499"/>
                  </a:lnTo>
                  <a:lnTo>
                    <a:pt x="4241326" y="2781299"/>
                  </a:lnTo>
                  <a:lnTo>
                    <a:pt x="4258837" y="2819399"/>
                  </a:lnTo>
                  <a:lnTo>
                    <a:pt x="4275938" y="2857499"/>
                  </a:lnTo>
                  <a:lnTo>
                    <a:pt x="4292629" y="2895599"/>
                  </a:lnTo>
                  <a:lnTo>
                    <a:pt x="4308906" y="2946399"/>
                  </a:lnTo>
                  <a:lnTo>
                    <a:pt x="4324768" y="2984499"/>
                  </a:lnTo>
                  <a:lnTo>
                    <a:pt x="4340211" y="3035299"/>
                  </a:lnTo>
                  <a:lnTo>
                    <a:pt x="4355233" y="3073399"/>
                  </a:lnTo>
                  <a:lnTo>
                    <a:pt x="4369832" y="3111499"/>
                  </a:lnTo>
                  <a:lnTo>
                    <a:pt x="4384005" y="3162299"/>
                  </a:lnTo>
                  <a:lnTo>
                    <a:pt x="4397750" y="3200399"/>
                  </a:lnTo>
                  <a:lnTo>
                    <a:pt x="4411064" y="3251199"/>
                  </a:lnTo>
                  <a:lnTo>
                    <a:pt x="4423945" y="3289299"/>
                  </a:lnTo>
                  <a:lnTo>
                    <a:pt x="4436390" y="3340099"/>
                  </a:lnTo>
                  <a:lnTo>
                    <a:pt x="4448397" y="3378199"/>
                  </a:lnTo>
                  <a:lnTo>
                    <a:pt x="4459964" y="3428999"/>
                  </a:lnTo>
                  <a:lnTo>
                    <a:pt x="4471088" y="3467099"/>
                  </a:lnTo>
                  <a:lnTo>
                    <a:pt x="4481766" y="3517899"/>
                  </a:lnTo>
                  <a:lnTo>
                    <a:pt x="4491996" y="3555999"/>
                  </a:lnTo>
                  <a:lnTo>
                    <a:pt x="4501775" y="3606799"/>
                  </a:lnTo>
                  <a:lnTo>
                    <a:pt x="4511102" y="3644899"/>
                  </a:lnTo>
                  <a:lnTo>
                    <a:pt x="4519973" y="3695699"/>
                  </a:lnTo>
                  <a:lnTo>
                    <a:pt x="4528386" y="3746499"/>
                  </a:lnTo>
                  <a:lnTo>
                    <a:pt x="4536339" y="3784599"/>
                  </a:lnTo>
                  <a:lnTo>
                    <a:pt x="4543829" y="3835399"/>
                  </a:lnTo>
                  <a:lnTo>
                    <a:pt x="4550853" y="3886199"/>
                  </a:lnTo>
                  <a:lnTo>
                    <a:pt x="4557410" y="3924299"/>
                  </a:lnTo>
                  <a:lnTo>
                    <a:pt x="4563497" y="3975099"/>
                  </a:lnTo>
                  <a:lnTo>
                    <a:pt x="4569111" y="4025899"/>
                  </a:lnTo>
                  <a:lnTo>
                    <a:pt x="4574250" y="4063999"/>
                  </a:lnTo>
                  <a:lnTo>
                    <a:pt x="4578911" y="4114799"/>
                  </a:lnTo>
                  <a:lnTo>
                    <a:pt x="4583092" y="4165599"/>
                  </a:lnTo>
                  <a:lnTo>
                    <a:pt x="4586790" y="4203699"/>
                  </a:lnTo>
                  <a:lnTo>
                    <a:pt x="4590003" y="4254499"/>
                  </a:lnTo>
                  <a:lnTo>
                    <a:pt x="4592729" y="4305299"/>
                  </a:lnTo>
                  <a:lnTo>
                    <a:pt x="4594964" y="4356099"/>
                  </a:lnTo>
                  <a:lnTo>
                    <a:pt x="4596707" y="4394199"/>
                  </a:lnTo>
                  <a:lnTo>
                    <a:pt x="4597956" y="4444999"/>
                  </a:lnTo>
                  <a:lnTo>
                    <a:pt x="4598706" y="4495799"/>
                  </a:lnTo>
                  <a:lnTo>
                    <a:pt x="4598957" y="4546599"/>
                  </a:lnTo>
                  <a:lnTo>
                    <a:pt x="4598835" y="4597399"/>
                  </a:lnTo>
                  <a:lnTo>
                    <a:pt x="4598209" y="4635499"/>
                  </a:lnTo>
                  <a:lnTo>
                    <a:pt x="4597083" y="4686299"/>
                  </a:lnTo>
                  <a:lnTo>
                    <a:pt x="4595459" y="4737099"/>
                  </a:lnTo>
                  <a:lnTo>
                    <a:pt x="4593339" y="4787899"/>
                  </a:lnTo>
                  <a:lnTo>
                    <a:pt x="4590725" y="4825999"/>
                  </a:lnTo>
                  <a:lnTo>
                    <a:pt x="4587621" y="4876799"/>
                  </a:lnTo>
                  <a:lnTo>
                    <a:pt x="4584029" y="4927599"/>
                  </a:lnTo>
                  <a:lnTo>
                    <a:pt x="4579951" y="4978399"/>
                  </a:lnTo>
                  <a:lnTo>
                    <a:pt x="4575390" y="5016499"/>
                  </a:lnTo>
                  <a:lnTo>
                    <a:pt x="4570348" y="5067299"/>
                  </a:lnTo>
                  <a:lnTo>
                    <a:pt x="4564828" y="5118099"/>
                  </a:lnTo>
                  <a:lnTo>
                    <a:pt x="4558832" y="5156199"/>
                  </a:lnTo>
                  <a:lnTo>
                    <a:pt x="4552364" y="5206999"/>
                  </a:lnTo>
                  <a:lnTo>
                    <a:pt x="4545424" y="5257799"/>
                  </a:lnTo>
                  <a:lnTo>
                    <a:pt x="4538016" y="5295899"/>
                  </a:lnTo>
                  <a:lnTo>
                    <a:pt x="4530143" y="5346699"/>
                  </a:lnTo>
                  <a:lnTo>
                    <a:pt x="4521806" y="5397499"/>
                  </a:lnTo>
                  <a:lnTo>
                    <a:pt x="4513009" y="5435599"/>
                  </a:lnTo>
                  <a:lnTo>
                    <a:pt x="4503754" y="5486399"/>
                  </a:lnTo>
                  <a:lnTo>
                    <a:pt x="4494043" y="5524499"/>
                  </a:lnTo>
                  <a:lnTo>
                    <a:pt x="4483879" y="5575299"/>
                  </a:lnTo>
                  <a:lnTo>
                    <a:pt x="4473264" y="5613399"/>
                  </a:lnTo>
                  <a:lnTo>
                    <a:pt x="4462201" y="5664199"/>
                  </a:lnTo>
                  <a:lnTo>
                    <a:pt x="4450692" y="5702299"/>
                  </a:lnTo>
                  <a:lnTo>
                    <a:pt x="4438741" y="5753099"/>
                  </a:lnTo>
                  <a:lnTo>
                    <a:pt x="4426348" y="5791199"/>
                  </a:lnTo>
                  <a:lnTo>
                    <a:pt x="4413518" y="5841999"/>
                  </a:lnTo>
                  <a:lnTo>
                    <a:pt x="4400252" y="5880099"/>
                  </a:lnTo>
                  <a:lnTo>
                    <a:pt x="4386553" y="5930899"/>
                  </a:lnTo>
                  <a:lnTo>
                    <a:pt x="4372423" y="5968999"/>
                  </a:lnTo>
                  <a:lnTo>
                    <a:pt x="4357865" y="6019799"/>
                  </a:lnTo>
                  <a:lnTo>
                    <a:pt x="4342881" y="6057899"/>
                  </a:lnTo>
                  <a:lnTo>
                    <a:pt x="4327475" y="6095999"/>
                  </a:lnTo>
                  <a:lnTo>
                    <a:pt x="4311647" y="6146799"/>
                  </a:lnTo>
                  <a:lnTo>
                    <a:pt x="4295402" y="6184899"/>
                  </a:lnTo>
                  <a:lnTo>
                    <a:pt x="4278741" y="6235699"/>
                  </a:lnTo>
                  <a:lnTo>
                    <a:pt x="4261667" y="6273799"/>
                  </a:lnTo>
                  <a:lnTo>
                    <a:pt x="4244182" y="6311899"/>
                  </a:lnTo>
                  <a:lnTo>
                    <a:pt x="4226290" y="6349999"/>
                  </a:lnTo>
                  <a:lnTo>
                    <a:pt x="4207991" y="6400799"/>
                  </a:lnTo>
                  <a:lnTo>
                    <a:pt x="4189290" y="6438899"/>
                  </a:lnTo>
                  <a:lnTo>
                    <a:pt x="4170188" y="6476999"/>
                  </a:lnTo>
                  <a:lnTo>
                    <a:pt x="4150688" y="6515099"/>
                  </a:lnTo>
                  <a:lnTo>
                    <a:pt x="4130792" y="6565899"/>
                  </a:lnTo>
                  <a:lnTo>
                    <a:pt x="4110504" y="6603999"/>
                  </a:lnTo>
                  <a:lnTo>
                    <a:pt x="4089825" y="6642099"/>
                  </a:lnTo>
                  <a:lnTo>
                    <a:pt x="4068757" y="6680199"/>
                  </a:lnTo>
                  <a:lnTo>
                    <a:pt x="4047305" y="6718299"/>
                  </a:lnTo>
                  <a:lnTo>
                    <a:pt x="4025469" y="6756399"/>
                  </a:lnTo>
                  <a:lnTo>
                    <a:pt x="4003252" y="6807199"/>
                  </a:lnTo>
                  <a:lnTo>
                    <a:pt x="3980658" y="6845299"/>
                  </a:lnTo>
                  <a:lnTo>
                    <a:pt x="3957688" y="6883399"/>
                  </a:lnTo>
                  <a:lnTo>
                    <a:pt x="3934345" y="6921499"/>
                  </a:lnTo>
                  <a:lnTo>
                    <a:pt x="3910631" y="6959599"/>
                  </a:lnTo>
                  <a:lnTo>
                    <a:pt x="3886550" y="6997699"/>
                  </a:lnTo>
                  <a:lnTo>
                    <a:pt x="3862103" y="7035799"/>
                  </a:lnTo>
                  <a:lnTo>
                    <a:pt x="3837292" y="7073899"/>
                  </a:lnTo>
                  <a:lnTo>
                    <a:pt x="3812122" y="7111999"/>
                  </a:lnTo>
                  <a:lnTo>
                    <a:pt x="3786593" y="7150099"/>
                  </a:lnTo>
                  <a:lnTo>
                    <a:pt x="3760709" y="7175499"/>
                  </a:lnTo>
                  <a:lnTo>
                    <a:pt x="3734472" y="7213599"/>
                  </a:lnTo>
                  <a:lnTo>
                    <a:pt x="3707884" y="7251699"/>
                  </a:lnTo>
                  <a:lnTo>
                    <a:pt x="3680948" y="7289799"/>
                  </a:lnTo>
                  <a:lnTo>
                    <a:pt x="3653667" y="7327899"/>
                  </a:lnTo>
                  <a:lnTo>
                    <a:pt x="3626043" y="7365999"/>
                  </a:lnTo>
                  <a:lnTo>
                    <a:pt x="3598078" y="7391399"/>
                  </a:lnTo>
                  <a:lnTo>
                    <a:pt x="3569776" y="7429499"/>
                  </a:lnTo>
                  <a:lnTo>
                    <a:pt x="3541138" y="7467599"/>
                  </a:lnTo>
                  <a:lnTo>
                    <a:pt x="3512167" y="7492999"/>
                  </a:lnTo>
                  <a:lnTo>
                    <a:pt x="3482865" y="7531099"/>
                  </a:lnTo>
                  <a:lnTo>
                    <a:pt x="3453235" y="7569199"/>
                  </a:lnTo>
                  <a:lnTo>
                    <a:pt x="3423280" y="7594599"/>
                  </a:lnTo>
                  <a:lnTo>
                    <a:pt x="3393003" y="7632699"/>
                  </a:lnTo>
                  <a:lnTo>
                    <a:pt x="3362404" y="7670799"/>
                  </a:lnTo>
                  <a:lnTo>
                    <a:pt x="3331488" y="7696199"/>
                  </a:lnTo>
                  <a:lnTo>
                    <a:pt x="3300256" y="7734299"/>
                  </a:lnTo>
                  <a:lnTo>
                    <a:pt x="3268711" y="7759699"/>
                  </a:lnTo>
                  <a:lnTo>
                    <a:pt x="3236856" y="7797799"/>
                  </a:lnTo>
                  <a:lnTo>
                    <a:pt x="3204693" y="7823199"/>
                  </a:lnTo>
                  <a:lnTo>
                    <a:pt x="3172224" y="7861299"/>
                  </a:lnTo>
                  <a:lnTo>
                    <a:pt x="3106381" y="7912099"/>
                  </a:lnTo>
                  <a:lnTo>
                    <a:pt x="3073011" y="7950199"/>
                  </a:lnTo>
                  <a:lnTo>
                    <a:pt x="3005387" y="8000999"/>
                  </a:lnTo>
                  <a:lnTo>
                    <a:pt x="2971139" y="8039099"/>
                  </a:lnTo>
                  <a:lnTo>
                    <a:pt x="2866675" y="8115299"/>
                  </a:lnTo>
                  <a:lnTo>
                    <a:pt x="2831290" y="8153399"/>
                  </a:lnTo>
                  <a:lnTo>
                    <a:pt x="2723477" y="8229599"/>
                  </a:lnTo>
                  <a:lnTo>
                    <a:pt x="2575952" y="8331199"/>
                  </a:lnTo>
                  <a:lnTo>
                    <a:pt x="2424261" y="8432799"/>
                  </a:lnTo>
                  <a:lnTo>
                    <a:pt x="2385706" y="8458199"/>
                  </a:lnTo>
                  <a:lnTo>
                    <a:pt x="2346904" y="8470899"/>
                  </a:lnTo>
                  <a:lnTo>
                    <a:pt x="2229034" y="8547099"/>
                  </a:lnTo>
                  <a:lnTo>
                    <a:pt x="2189265" y="8559799"/>
                  </a:lnTo>
                  <a:lnTo>
                    <a:pt x="2109023" y="8610599"/>
                  </a:lnTo>
                  <a:lnTo>
                    <a:pt x="2068555" y="8623299"/>
                  </a:lnTo>
                  <a:lnTo>
                    <a:pt x="2027860" y="8648699"/>
                  </a:lnTo>
                  <a:lnTo>
                    <a:pt x="1986939" y="8661399"/>
                  </a:lnTo>
                  <a:lnTo>
                    <a:pt x="1945796" y="8686799"/>
                  </a:lnTo>
                  <a:lnTo>
                    <a:pt x="1904432" y="8699499"/>
                  </a:lnTo>
                  <a:lnTo>
                    <a:pt x="1862850" y="8724899"/>
                  </a:lnTo>
                  <a:lnTo>
                    <a:pt x="1821053" y="8737599"/>
                  </a:lnTo>
                  <a:lnTo>
                    <a:pt x="1779043" y="8762999"/>
                  </a:lnTo>
                  <a:lnTo>
                    <a:pt x="1694396" y="8788399"/>
                  </a:lnTo>
                  <a:lnTo>
                    <a:pt x="1651762" y="8813799"/>
                  </a:lnTo>
                  <a:lnTo>
                    <a:pt x="1435605" y="8877299"/>
                  </a:lnTo>
                  <a:lnTo>
                    <a:pt x="1391792" y="8902699"/>
                  </a:lnTo>
                  <a:lnTo>
                    <a:pt x="1214690" y="8953499"/>
                  </a:lnTo>
                  <a:lnTo>
                    <a:pt x="1169964" y="8953499"/>
                  </a:lnTo>
                  <a:lnTo>
                    <a:pt x="943755" y="9016999"/>
                  </a:lnTo>
                  <a:lnTo>
                    <a:pt x="898015" y="9016999"/>
                  </a:lnTo>
                  <a:lnTo>
                    <a:pt x="806056" y="9042399"/>
                  </a:lnTo>
                  <a:lnTo>
                    <a:pt x="759843" y="9042399"/>
                  </a:lnTo>
                  <a:lnTo>
                    <a:pt x="713477" y="9055099"/>
                  </a:lnTo>
                  <a:lnTo>
                    <a:pt x="666961" y="9055099"/>
                  </a:lnTo>
                  <a:lnTo>
                    <a:pt x="620297" y="9067799"/>
                  </a:lnTo>
                  <a:lnTo>
                    <a:pt x="526536" y="9067799"/>
                  </a:lnTo>
                  <a:lnTo>
                    <a:pt x="479444" y="9080499"/>
                  </a:lnTo>
                  <a:lnTo>
                    <a:pt x="384849" y="9080499"/>
                  </a:lnTo>
                  <a:lnTo>
                    <a:pt x="337351" y="9093199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67"/>
            <p:cNvSpPr/>
            <p:nvPr/>
          </p:nvSpPr>
          <p:spPr>
            <a:xfrm>
              <a:off x="5036088" y="7438461"/>
              <a:ext cx="1819909" cy="1819909"/>
            </a:xfrm>
            <a:custGeom>
              <a:rect b="b" l="l" r="r" t="t"/>
              <a:pathLst>
                <a:path extrusionOk="0" h="1819909" w="1819909">
                  <a:moveTo>
                    <a:pt x="909919" y="1819838"/>
                  </a:moveTo>
                  <a:lnTo>
                    <a:pt x="865271" y="1818743"/>
                  </a:lnTo>
                  <a:lnTo>
                    <a:pt x="820732" y="1815456"/>
                  </a:lnTo>
                  <a:lnTo>
                    <a:pt x="776405" y="1809989"/>
                  </a:lnTo>
                  <a:lnTo>
                    <a:pt x="732401" y="1802353"/>
                  </a:lnTo>
                  <a:lnTo>
                    <a:pt x="688827" y="1792570"/>
                  </a:lnTo>
                  <a:lnTo>
                    <a:pt x="645784" y="1780657"/>
                  </a:lnTo>
                  <a:lnTo>
                    <a:pt x="603378" y="1766648"/>
                  </a:lnTo>
                  <a:lnTo>
                    <a:pt x="561707" y="1750575"/>
                  </a:lnTo>
                  <a:lnTo>
                    <a:pt x="520877" y="1732475"/>
                  </a:lnTo>
                  <a:lnTo>
                    <a:pt x="480987" y="1712395"/>
                  </a:lnTo>
                  <a:lnTo>
                    <a:pt x="442126" y="1690382"/>
                  </a:lnTo>
                  <a:lnTo>
                    <a:pt x="404393" y="1666488"/>
                  </a:lnTo>
                  <a:lnTo>
                    <a:pt x="367880" y="1640773"/>
                  </a:lnTo>
                  <a:lnTo>
                    <a:pt x="332672" y="1613298"/>
                  </a:lnTo>
                  <a:lnTo>
                    <a:pt x="298855" y="1584126"/>
                  </a:lnTo>
                  <a:lnTo>
                    <a:pt x="266509" y="1553330"/>
                  </a:lnTo>
                  <a:lnTo>
                    <a:pt x="235713" y="1520984"/>
                  </a:lnTo>
                  <a:lnTo>
                    <a:pt x="206542" y="1487164"/>
                  </a:lnTo>
                  <a:lnTo>
                    <a:pt x="179065" y="1451958"/>
                  </a:lnTo>
                  <a:lnTo>
                    <a:pt x="153349" y="1415445"/>
                  </a:lnTo>
                  <a:lnTo>
                    <a:pt x="129455" y="1377712"/>
                  </a:lnTo>
                  <a:lnTo>
                    <a:pt x="107442" y="1338851"/>
                  </a:lnTo>
                  <a:lnTo>
                    <a:pt x="87362" y="1298960"/>
                  </a:lnTo>
                  <a:lnTo>
                    <a:pt x="69263" y="1258130"/>
                  </a:lnTo>
                  <a:lnTo>
                    <a:pt x="53190" y="1216460"/>
                  </a:lnTo>
                  <a:lnTo>
                    <a:pt x="39180" y="1174054"/>
                  </a:lnTo>
                  <a:lnTo>
                    <a:pt x="27269" y="1131011"/>
                  </a:lnTo>
                  <a:lnTo>
                    <a:pt x="17483" y="1087437"/>
                  </a:lnTo>
                  <a:lnTo>
                    <a:pt x="9848" y="1043433"/>
                  </a:lnTo>
                  <a:lnTo>
                    <a:pt x="4381" y="999106"/>
                  </a:lnTo>
                  <a:lnTo>
                    <a:pt x="1096" y="954567"/>
                  </a:lnTo>
                  <a:lnTo>
                    <a:pt x="0" y="909919"/>
                  </a:lnTo>
                  <a:lnTo>
                    <a:pt x="68" y="898753"/>
                  </a:lnTo>
                  <a:lnTo>
                    <a:pt x="1712" y="854121"/>
                  </a:lnTo>
                  <a:lnTo>
                    <a:pt x="5544" y="809625"/>
                  </a:lnTo>
                  <a:lnTo>
                    <a:pt x="11554" y="765369"/>
                  </a:lnTo>
                  <a:lnTo>
                    <a:pt x="19729" y="721464"/>
                  </a:lnTo>
                  <a:lnTo>
                    <a:pt x="30048" y="678011"/>
                  </a:lnTo>
                  <a:lnTo>
                    <a:pt x="42487" y="635118"/>
                  </a:lnTo>
                  <a:lnTo>
                    <a:pt x="57016" y="592885"/>
                  </a:lnTo>
                  <a:lnTo>
                    <a:pt x="73600" y="551417"/>
                  </a:lnTo>
                  <a:lnTo>
                    <a:pt x="92198" y="510813"/>
                  </a:lnTo>
                  <a:lnTo>
                    <a:pt x="112766" y="471169"/>
                  </a:lnTo>
                  <a:lnTo>
                    <a:pt x="135255" y="432583"/>
                  </a:lnTo>
                  <a:lnTo>
                    <a:pt x="159610" y="395148"/>
                  </a:lnTo>
                  <a:lnTo>
                    <a:pt x="185772" y="358952"/>
                  </a:lnTo>
                  <a:lnTo>
                    <a:pt x="213679" y="324083"/>
                  </a:lnTo>
                  <a:lnTo>
                    <a:pt x="243263" y="290626"/>
                  </a:lnTo>
                  <a:lnTo>
                    <a:pt x="274453" y="258661"/>
                  </a:lnTo>
                  <a:lnTo>
                    <a:pt x="307175" y="228265"/>
                  </a:lnTo>
                  <a:lnTo>
                    <a:pt x="341348" y="199510"/>
                  </a:lnTo>
                  <a:lnTo>
                    <a:pt x="376890" y="172468"/>
                  </a:lnTo>
                  <a:lnTo>
                    <a:pt x="413717" y="147201"/>
                  </a:lnTo>
                  <a:lnTo>
                    <a:pt x="451740" y="123773"/>
                  </a:lnTo>
                  <a:lnTo>
                    <a:pt x="490867" y="102238"/>
                  </a:lnTo>
                  <a:lnTo>
                    <a:pt x="531002" y="82649"/>
                  </a:lnTo>
                  <a:lnTo>
                    <a:pt x="572050" y="65053"/>
                  </a:lnTo>
                  <a:lnTo>
                    <a:pt x="613915" y="49492"/>
                  </a:lnTo>
                  <a:lnTo>
                    <a:pt x="656489" y="36004"/>
                  </a:lnTo>
                  <a:lnTo>
                    <a:pt x="699676" y="24622"/>
                  </a:lnTo>
                  <a:lnTo>
                    <a:pt x="743367" y="15372"/>
                  </a:lnTo>
                  <a:lnTo>
                    <a:pt x="787462" y="8277"/>
                  </a:lnTo>
                  <a:lnTo>
                    <a:pt x="831851" y="3355"/>
                  </a:lnTo>
                  <a:lnTo>
                    <a:pt x="876429" y="616"/>
                  </a:lnTo>
                  <a:lnTo>
                    <a:pt x="909919" y="0"/>
                  </a:lnTo>
                  <a:lnTo>
                    <a:pt x="921085" y="68"/>
                  </a:lnTo>
                  <a:lnTo>
                    <a:pt x="965716" y="1712"/>
                  </a:lnTo>
                  <a:lnTo>
                    <a:pt x="1010212" y="5544"/>
                  </a:lnTo>
                  <a:lnTo>
                    <a:pt x="1054469" y="11554"/>
                  </a:lnTo>
                  <a:lnTo>
                    <a:pt x="1098374" y="19729"/>
                  </a:lnTo>
                  <a:lnTo>
                    <a:pt x="1141827" y="30048"/>
                  </a:lnTo>
                  <a:lnTo>
                    <a:pt x="1184720" y="42487"/>
                  </a:lnTo>
                  <a:lnTo>
                    <a:pt x="1226952" y="57016"/>
                  </a:lnTo>
                  <a:lnTo>
                    <a:pt x="1268421" y="73600"/>
                  </a:lnTo>
                  <a:lnTo>
                    <a:pt x="1309025" y="92198"/>
                  </a:lnTo>
                  <a:lnTo>
                    <a:pt x="1348667" y="112766"/>
                  </a:lnTo>
                  <a:lnTo>
                    <a:pt x="1387255" y="135255"/>
                  </a:lnTo>
                  <a:lnTo>
                    <a:pt x="1424690" y="159610"/>
                  </a:lnTo>
                  <a:lnTo>
                    <a:pt x="1460886" y="185772"/>
                  </a:lnTo>
                  <a:lnTo>
                    <a:pt x="1495754" y="213679"/>
                  </a:lnTo>
                  <a:lnTo>
                    <a:pt x="1529212" y="243263"/>
                  </a:lnTo>
                  <a:lnTo>
                    <a:pt x="1561178" y="274453"/>
                  </a:lnTo>
                  <a:lnTo>
                    <a:pt x="1591573" y="307175"/>
                  </a:lnTo>
                  <a:lnTo>
                    <a:pt x="1620328" y="341348"/>
                  </a:lnTo>
                  <a:lnTo>
                    <a:pt x="1647370" y="376890"/>
                  </a:lnTo>
                  <a:lnTo>
                    <a:pt x="1672635" y="413717"/>
                  </a:lnTo>
                  <a:lnTo>
                    <a:pt x="1696064" y="451740"/>
                  </a:lnTo>
                  <a:lnTo>
                    <a:pt x="1717599" y="490867"/>
                  </a:lnTo>
                  <a:lnTo>
                    <a:pt x="1737189" y="531002"/>
                  </a:lnTo>
                  <a:lnTo>
                    <a:pt x="1754784" y="572050"/>
                  </a:lnTo>
                  <a:lnTo>
                    <a:pt x="1770345" y="613915"/>
                  </a:lnTo>
                  <a:lnTo>
                    <a:pt x="1783834" y="656489"/>
                  </a:lnTo>
                  <a:lnTo>
                    <a:pt x="1795216" y="699676"/>
                  </a:lnTo>
                  <a:lnTo>
                    <a:pt x="1804465" y="743367"/>
                  </a:lnTo>
                  <a:lnTo>
                    <a:pt x="1811560" y="787462"/>
                  </a:lnTo>
                  <a:lnTo>
                    <a:pt x="1816483" y="831851"/>
                  </a:lnTo>
                  <a:lnTo>
                    <a:pt x="1819223" y="876429"/>
                  </a:lnTo>
                  <a:lnTo>
                    <a:pt x="1819838" y="909919"/>
                  </a:lnTo>
                  <a:lnTo>
                    <a:pt x="1819770" y="921085"/>
                  </a:lnTo>
                  <a:lnTo>
                    <a:pt x="1818126" y="965716"/>
                  </a:lnTo>
                  <a:lnTo>
                    <a:pt x="1814293" y="1010212"/>
                  </a:lnTo>
                  <a:lnTo>
                    <a:pt x="1808283" y="1054469"/>
                  </a:lnTo>
                  <a:lnTo>
                    <a:pt x="1800108" y="1098374"/>
                  </a:lnTo>
                  <a:lnTo>
                    <a:pt x="1789790" y="1141827"/>
                  </a:lnTo>
                  <a:lnTo>
                    <a:pt x="1777349" y="1184720"/>
                  </a:lnTo>
                  <a:lnTo>
                    <a:pt x="1762822" y="1226952"/>
                  </a:lnTo>
                  <a:lnTo>
                    <a:pt x="1746238" y="1268421"/>
                  </a:lnTo>
                  <a:lnTo>
                    <a:pt x="1727639" y="1309025"/>
                  </a:lnTo>
                  <a:lnTo>
                    <a:pt x="1707071" y="1348667"/>
                  </a:lnTo>
                  <a:lnTo>
                    <a:pt x="1684583" y="1387255"/>
                  </a:lnTo>
                  <a:lnTo>
                    <a:pt x="1660227" y="1424690"/>
                  </a:lnTo>
                  <a:lnTo>
                    <a:pt x="1634067" y="1460886"/>
                  </a:lnTo>
                  <a:lnTo>
                    <a:pt x="1606159" y="1495754"/>
                  </a:lnTo>
                  <a:lnTo>
                    <a:pt x="1576575" y="1529212"/>
                  </a:lnTo>
                  <a:lnTo>
                    <a:pt x="1545385" y="1561178"/>
                  </a:lnTo>
                  <a:lnTo>
                    <a:pt x="1512663" y="1591573"/>
                  </a:lnTo>
                  <a:lnTo>
                    <a:pt x="1478490" y="1620328"/>
                  </a:lnTo>
                  <a:lnTo>
                    <a:pt x="1442948" y="1647370"/>
                  </a:lnTo>
                  <a:lnTo>
                    <a:pt x="1406121" y="1672635"/>
                  </a:lnTo>
                  <a:lnTo>
                    <a:pt x="1368097" y="1696064"/>
                  </a:lnTo>
                  <a:lnTo>
                    <a:pt x="1328971" y="1717599"/>
                  </a:lnTo>
                  <a:lnTo>
                    <a:pt x="1288836" y="1737189"/>
                  </a:lnTo>
                  <a:lnTo>
                    <a:pt x="1247787" y="1754784"/>
                  </a:lnTo>
                  <a:lnTo>
                    <a:pt x="1205923" y="1770345"/>
                  </a:lnTo>
                  <a:lnTo>
                    <a:pt x="1163349" y="1783834"/>
                  </a:lnTo>
                  <a:lnTo>
                    <a:pt x="1120162" y="1795216"/>
                  </a:lnTo>
                  <a:lnTo>
                    <a:pt x="1076471" y="1804465"/>
                  </a:lnTo>
                  <a:lnTo>
                    <a:pt x="1032376" y="1811560"/>
                  </a:lnTo>
                  <a:lnTo>
                    <a:pt x="987987" y="1816483"/>
                  </a:lnTo>
                  <a:lnTo>
                    <a:pt x="943409" y="1819223"/>
                  </a:lnTo>
                  <a:lnTo>
                    <a:pt x="909919" y="1819838"/>
                  </a:lnTo>
                  <a:close/>
                </a:path>
              </a:pathLst>
            </a:custGeom>
            <a:solidFill>
              <a:srgbClr val="F08B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1" name="Google Shape;611;p67"/>
          <p:cNvSpPr txBox="1"/>
          <p:nvPr>
            <p:ph type="title"/>
          </p:nvPr>
        </p:nvSpPr>
        <p:spPr>
          <a:xfrm>
            <a:off x="4458600" y="470025"/>
            <a:ext cx="4024200" cy="42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3175">
            <a:noAutofit/>
          </a:bodyPr>
          <a:lstStyle/>
          <a:p>
            <a:pPr indent="0" lvl="0" marL="12700" marR="0" rtl="0" algn="l">
              <a:lnSpc>
                <a:spcPct val="119844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36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Game Theory + Machine Learning: Shapley Value</a:t>
            </a:r>
            <a:endParaRPr sz="36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8"/>
          <p:cNvSpPr txBox="1"/>
          <p:nvPr>
            <p:ph type="title"/>
          </p:nvPr>
        </p:nvSpPr>
        <p:spPr>
          <a:xfrm>
            <a:off x="4571925" y="211650"/>
            <a:ext cx="4398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30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Shapley Value</a:t>
            </a:r>
            <a:endParaRPr sz="30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7" name="Google Shape;617;p68"/>
          <p:cNvSpPr/>
          <p:nvPr/>
        </p:nvSpPr>
        <p:spPr>
          <a:xfrm>
            <a:off x="4572000" y="1356375"/>
            <a:ext cx="4398900" cy="3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prediction can be explained by measuring “fair” feature contribution to model prediction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8" name="Google Shape;61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75" y="1143413"/>
            <a:ext cx="4267200" cy="2856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/>
          <p:nvPr/>
        </p:nvSpPr>
        <p:spPr>
          <a:xfrm>
            <a:off x="336100" y="183725"/>
            <a:ext cx="61482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SHAP: Visualization (Instance Level)</a:t>
            </a:r>
            <a:endParaRPr b="1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" name="Google Shape;624;p69"/>
          <p:cNvSpPr txBox="1"/>
          <p:nvPr/>
        </p:nvSpPr>
        <p:spPr>
          <a:xfrm>
            <a:off x="2554800" y="2106800"/>
            <a:ext cx="40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Visualize Single Prediction (Force Plot)</a:t>
            </a:r>
            <a:endParaRPr b="1"/>
          </a:p>
        </p:txBody>
      </p:sp>
      <p:sp>
        <p:nvSpPr>
          <p:cNvPr id="625" name="Google Shape;625;p69"/>
          <p:cNvSpPr txBox="1"/>
          <p:nvPr/>
        </p:nvSpPr>
        <p:spPr>
          <a:xfrm>
            <a:off x="2554800" y="4674850"/>
            <a:ext cx="40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Multiple Single Prediction</a:t>
            </a:r>
            <a:endParaRPr b="1"/>
          </a:p>
        </p:txBody>
      </p:sp>
      <p:pic>
        <p:nvPicPr>
          <p:cNvPr id="626" name="Google Shape;62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988" y="1094625"/>
            <a:ext cx="62960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4188" y="2571750"/>
            <a:ext cx="3655650" cy="21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0"/>
          <p:cNvSpPr txBox="1"/>
          <p:nvPr/>
        </p:nvSpPr>
        <p:spPr>
          <a:xfrm>
            <a:off x="336100" y="183725"/>
            <a:ext cx="67698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SHAP: Visualization (Dataset Level)</a:t>
            </a:r>
            <a:endParaRPr b="1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3" name="Google Shape;63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00" y="1338400"/>
            <a:ext cx="4003851" cy="273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70"/>
          <p:cNvSpPr txBox="1"/>
          <p:nvPr/>
        </p:nvSpPr>
        <p:spPr>
          <a:xfrm>
            <a:off x="207200" y="4064775"/>
            <a:ext cx="40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Bar Chart of Mean Importance</a:t>
            </a:r>
            <a:endParaRPr b="1"/>
          </a:p>
        </p:txBody>
      </p:sp>
      <p:pic>
        <p:nvPicPr>
          <p:cNvPr id="635" name="Google Shape;63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600" y="1338400"/>
            <a:ext cx="3441356" cy="2730524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70"/>
          <p:cNvSpPr txBox="1"/>
          <p:nvPr/>
        </p:nvSpPr>
        <p:spPr>
          <a:xfrm>
            <a:off x="4885075" y="4064775"/>
            <a:ext cx="40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SHAP Summary Plot</a:t>
            </a:r>
            <a:endParaRPr b="1"/>
          </a:p>
        </p:txBody>
      </p:sp>
      <p:sp>
        <p:nvSpPr>
          <p:cNvPr id="637" name="Google Shape;637;p70"/>
          <p:cNvSpPr/>
          <p:nvPr/>
        </p:nvSpPr>
        <p:spPr>
          <a:xfrm>
            <a:off x="1060400" y="4460825"/>
            <a:ext cx="3369300" cy="3540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lin ang="0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70"/>
          <p:cNvSpPr txBox="1"/>
          <p:nvPr/>
        </p:nvSpPr>
        <p:spPr>
          <a:xfrm>
            <a:off x="3526913" y="4787225"/>
            <a:ext cx="12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Great Impact</a:t>
            </a:r>
            <a:endParaRPr b="1" sz="1100"/>
          </a:p>
        </p:txBody>
      </p:sp>
      <p:sp>
        <p:nvSpPr>
          <p:cNvPr id="639" name="Google Shape;639;p70"/>
          <p:cNvSpPr txBox="1"/>
          <p:nvPr/>
        </p:nvSpPr>
        <p:spPr>
          <a:xfrm>
            <a:off x="999688" y="4787225"/>
            <a:ext cx="12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Less Impact</a:t>
            </a:r>
            <a:endParaRPr b="1" sz="11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1"/>
          <p:cNvSpPr/>
          <p:nvPr/>
        </p:nvSpPr>
        <p:spPr>
          <a:xfrm>
            <a:off x="0" y="-150"/>
            <a:ext cx="4143300" cy="5143500"/>
          </a:xfrm>
          <a:prstGeom prst="rect">
            <a:avLst/>
          </a:prstGeom>
          <a:solidFill>
            <a:srgbClr val="25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71"/>
          <p:cNvSpPr txBox="1"/>
          <p:nvPr/>
        </p:nvSpPr>
        <p:spPr>
          <a:xfrm>
            <a:off x="265175" y="161150"/>
            <a:ext cx="3642900" cy="47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SHAP Example:</a:t>
            </a:r>
            <a:endParaRPr b="1"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Using SHAP to explain player’s value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6" name="Google Shape;64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525" y="1104275"/>
            <a:ext cx="4695901" cy="2934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2"/>
          <p:cNvSpPr/>
          <p:nvPr/>
        </p:nvSpPr>
        <p:spPr>
          <a:xfrm>
            <a:off x="1371600" y="760825"/>
            <a:ext cx="2999400" cy="347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5400000" dist="28575">
              <a:srgbClr val="999999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72"/>
          <p:cNvSpPr/>
          <p:nvPr/>
        </p:nvSpPr>
        <p:spPr>
          <a:xfrm>
            <a:off x="4749475" y="760825"/>
            <a:ext cx="2999400" cy="347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5400000" dist="28575">
              <a:srgbClr val="999999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72"/>
          <p:cNvSpPr/>
          <p:nvPr/>
        </p:nvSpPr>
        <p:spPr>
          <a:xfrm>
            <a:off x="1371600" y="3408875"/>
            <a:ext cx="2999400" cy="973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" name="Google Shape;654;p72"/>
          <p:cNvSpPr txBox="1"/>
          <p:nvPr/>
        </p:nvSpPr>
        <p:spPr>
          <a:xfrm>
            <a:off x="1592163" y="3678125"/>
            <a:ext cx="25296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Pro</a:t>
            </a:r>
            <a:endParaRPr sz="18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55" name="Google Shape;655;p72"/>
          <p:cNvSpPr/>
          <p:nvPr/>
        </p:nvSpPr>
        <p:spPr>
          <a:xfrm>
            <a:off x="4749475" y="3408875"/>
            <a:ext cx="2999400" cy="973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6" name="Google Shape;656;p72"/>
          <p:cNvSpPr txBox="1"/>
          <p:nvPr/>
        </p:nvSpPr>
        <p:spPr>
          <a:xfrm>
            <a:off x="5044738" y="3678125"/>
            <a:ext cx="25296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Cons</a:t>
            </a:r>
            <a:endParaRPr sz="18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57" name="Google Shape;657;p72"/>
          <p:cNvSpPr txBox="1"/>
          <p:nvPr/>
        </p:nvSpPr>
        <p:spPr>
          <a:xfrm>
            <a:off x="1613100" y="803300"/>
            <a:ext cx="25296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Roboto Black"/>
                <a:ea typeface="Roboto Black"/>
                <a:cs typeface="Roboto Black"/>
                <a:sym typeface="Roboto Black"/>
              </a:rPr>
              <a:t>Solid theoretical foundation</a:t>
            </a:r>
            <a:endParaRPr sz="1800">
              <a:solidFill>
                <a:srgbClr val="6AA84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58" name="Google Shape;658;p72"/>
          <p:cNvSpPr txBox="1"/>
          <p:nvPr/>
        </p:nvSpPr>
        <p:spPr>
          <a:xfrm>
            <a:off x="1606500" y="1578125"/>
            <a:ext cx="25296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Roboto Black"/>
                <a:ea typeface="Roboto Black"/>
                <a:cs typeface="Roboto Black"/>
                <a:sym typeface="Roboto Black"/>
              </a:rPr>
              <a:t>Can be used for local and global interpretation</a:t>
            </a:r>
            <a:endParaRPr sz="1800">
              <a:solidFill>
                <a:srgbClr val="6AA84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59" name="Google Shape;659;p72"/>
          <p:cNvSpPr txBox="1"/>
          <p:nvPr/>
        </p:nvSpPr>
        <p:spPr>
          <a:xfrm>
            <a:off x="5044750" y="873900"/>
            <a:ext cx="25296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Black"/>
                <a:ea typeface="Roboto Black"/>
                <a:cs typeface="Roboto Black"/>
                <a:sym typeface="Roboto Black"/>
              </a:rPr>
              <a:t>Only show average marginal effect</a:t>
            </a:r>
            <a:endParaRPr sz="1800">
              <a:solidFill>
                <a:srgbClr val="CC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60" name="Google Shape;660;p72"/>
          <p:cNvSpPr txBox="1"/>
          <p:nvPr/>
        </p:nvSpPr>
        <p:spPr>
          <a:xfrm>
            <a:off x="1613100" y="2620306"/>
            <a:ext cx="25296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Roboto Black"/>
                <a:ea typeface="Roboto Black"/>
                <a:cs typeface="Roboto Black"/>
                <a:sym typeface="Roboto Black"/>
              </a:rPr>
              <a:t>Can be used on multiple cases</a:t>
            </a:r>
            <a:endParaRPr sz="1800">
              <a:solidFill>
                <a:srgbClr val="6AA84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61" name="Google Shape;661;p72"/>
          <p:cNvSpPr txBox="1"/>
          <p:nvPr/>
        </p:nvSpPr>
        <p:spPr>
          <a:xfrm>
            <a:off x="5044750" y="1680000"/>
            <a:ext cx="25296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Black"/>
                <a:ea typeface="Roboto Black"/>
                <a:cs typeface="Roboto Black"/>
                <a:sym typeface="Roboto Black"/>
              </a:rPr>
              <a:t>Lot of computing time</a:t>
            </a:r>
            <a:endParaRPr sz="1800">
              <a:solidFill>
                <a:srgbClr val="CC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62" name="Google Shape;662;p72"/>
          <p:cNvSpPr txBox="1"/>
          <p:nvPr/>
        </p:nvSpPr>
        <p:spPr>
          <a:xfrm>
            <a:off x="5044750" y="2157350"/>
            <a:ext cx="25296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Black"/>
                <a:ea typeface="Roboto Black"/>
                <a:cs typeface="Roboto Black"/>
                <a:sym typeface="Roboto Black"/>
              </a:rPr>
              <a:t>Ignores feature dependence or multiplicative attribution</a:t>
            </a:r>
            <a:endParaRPr sz="1800">
              <a:solidFill>
                <a:srgbClr val="CC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73"/>
          <p:cNvGrpSpPr/>
          <p:nvPr/>
        </p:nvGrpSpPr>
        <p:grpSpPr>
          <a:xfrm>
            <a:off x="0" y="0"/>
            <a:ext cx="4024313" cy="5143500"/>
            <a:chOff x="0" y="0"/>
            <a:chExt cx="8048625" cy="10287000"/>
          </a:xfrm>
        </p:grpSpPr>
        <p:sp>
          <p:nvSpPr>
            <p:cNvPr id="668" name="Google Shape;668;p73"/>
            <p:cNvSpPr/>
            <p:nvPr/>
          </p:nvSpPr>
          <p:spPr>
            <a:xfrm>
              <a:off x="0" y="0"/>
              <a:ext cx="8048625" cy="10287000"/>
            </a:xfrm>
            <a:custGeom>
              <a:rect b="b" l="l" r="r" t="t"/>
              <a:pathLst>
                <a:path extrusionOk="0" h="10287000" w="8048625">
                  <a:moveTo>
                    <a:pt x="804862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8048625" y="0"/>
                  </a:lnTo>
                  <a:lnTo>
                    <a:pt x="8048625" y="1028700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73"/>
            <p:cNvSpPr/>
            <p:nvPr/>
          </p:nvSpPr>
          <p:spPr>
            <a:xfrm>
              <a:off x="0" y="607746"/>
              <a:ext cx="4599305" cy="9093200"/>
            </a:xfrm>
            <a:custGeom>
              <a:rect b="b" l="l" r="r" t="t"/>
              <a:pathLst>
                <a:path extrusionOk="0" h="9093200" w="4599305">
                  <a:moveTo>
                    <a:pt x="337351" y="9093199"/>
                  </a:moveTo>
                  <a:lnTo>
                    <a:pt x="0" y="9093199"/>
                  </a:lnTo>
                  <a:lnTo>
                    <a:pt x="0" y="6591299"/>
                  </a:lnTo>
                  <a:lnTo>
                    <a:pt x="145528" y="6591299"/>
                  </a:lnTo>
                  <a:lnTo>
                    <a:pt x="193028" y="6578599"/>
                  </a:lnTo>
                  <a:lnTo>
                    <a:pt x="287157" y="6578599"/>
                  </a:lnTo>
                  <a:lnTo>
                    <a:pt x="333760" y="6565899"/>
                  </a:lnTo>
                  <a:lnTo>
                    <a:pt x="380040" y="6565899"/>
                  </a:lnTo>
                  <a:lnTo>
                    <a:pt x="516809" y="6527799"/>
                  </a:lnTo>
                  <a:lnTo>
                    <a:pt x="561667" y="6527799"/>
                  </a:lnTo>
                  <a:lnTo>
                    <a:pt x="650210" y="6502399"/>
                  </a:lnTo>
                  <a:lnTo>
                    <a:pt x="693870" y="6476999"/>
                  </a:lnTo>
                  <a:lnTo>
                    <a:pt x="822253" y="6438899"/>
                  </a:lnTo>
                  <a:lnTo>
                    <a:pt x="864140" y="6413499"/>
                  </a:lnTo>
                  <a:lnTo>
                    <a:pt x="905552" y="6400799"/>
                  </a:lnTo>
                  <a:lnTo>
                    <a:pt x="946477" y="6375399"/>
                  </a:lnTo>
                  <a:lnTo>
                    <a:pt x="986903" y="6362699"/>
                  </a:lnTo>
                  <a:lnTo>
                    <a:pt x="1026816" y="6337299"/>
                  </a:lnTo>
                  <a:lnTo>
                    <a:pt x="1105055" y="6286499"/>
                  </a:lnTo>
                  <a:lnTo>
                    <a:pt x="1143356" y="6273799"/>
                  </a:lnTo>
                  <a:lnTo>
                    <a:pt x="1181095" y="6248399"/>
                  </a:lnTo>
                  <a:lnTo>
                    <a:pt x="1218258" y="6222999"/>
                  </a:lnTo>
                  <a:lnTo>
                    <a:pt x="1254834" y="6197599"/>
                  </a:lnTo>
                  <a:lnTo>
                    <a:pt x="1290810" y="6159499"/>
                  </a:lnTo>
                  <a:lnTo>
                    <a:pt x="1326173" y="6134099"/>
                  </a:lnTo>
                  <a:lnTo>
                    <a:pt x="1360910" y="6108699"/>
                  </a:lnTo>
                  <a:lnTo>
                    <a:pt x="1395010" y="6083299"/>
                  </a:lnTo>
                  <a:lnTo>
                    <a:pt x="1428460" y="6045199"/>
                  </a:lnTo>
                  <a:lnTo>
                    <a:pt x="1461246" y="6019799"/>
                  </a:lnTo>
                  <a:lnTo>
                    <a:pt x="1493357" y="5981699"/>
                  </a:lnTo>
                  <a:lnTo>
                    <a:pt x="1524781" y="5956299"/>
                  </a:lnTo>
                  <a:lnTo>
                    <a:pt x="1555503" y="5918199"/>
                  </a:lnTo>
                  <a:lnTo>
                    <a:pt x="1585513" y="5892799"/>
                  </a:lnTo>
                  <a:lnTo>
                    <a:pt x="1614796" y="5854699"/>
                  </a:lnTo>
                  <a:lnTo>
                    <a:pt x="1643342" y="5816599"/>
                  </a:lnTo>
                  <a:lnTo>
                    <a:pt x="1671137" y="5778499"/>
                  </a:lnTo>
                  <a:lnTo>
                    <a:pt x="1698168" y="5753099"/>
                  </a:lnTo>
                  <a:lnTo>
                    <a:pt x="1724423" y="5714999"/>
                  </a:lnTo>
                  <a:lnTo>
                    <a:pt x="1749891" y="5676899"/>
                  </a:lnTo>
                  <a:lnTo>
                    <a:pt x="1774557" y="5638799"/>
                  </a:lnTo>
                  <a:lnTo>
                    <a:pt x="1798409" y="5600699"/>
                  </a:lnTo>
                  <a:lnTo>
                    <a:pt x="1821435" y="5562599"/>
                  </a:lnTo>
                  <a:lnTo>
                    <a:pt x="1843623" y="5524499"/>
                  </a:lnTo>
                  <a:lnTo>
                    <a:pt x="1864960" y="5486399"/>
                  </a:lnTo>
                  <a:lnTo>
                    <a:pt x="1885433" y="5435599"/>
                  </a:lnTo>
                  <a:lnTo>
                    <a:pt x="1905029" y="5397499"/>
                  </a:lnTo>
                  <a:lnTo>
                    <a:pt x="1923737" y="5359399"/>
                  </a:lnTo>
                  <a:lnTo>
                    <a:pt x="1941543" y="5321299"/>
                  </a:lnTo>
                  <a:lnTo>
                    <a:pt x="1958435" y="5270499"/>
                  </a:lnTo>
                  <a:lnTo>
                    <a:pt x="1974401" y="5232399"/>
                  </a:lnTo>
                  <a:lnTo>
                    <a:pt x="1989427" y="5181599"/>
                  </a:lnTo>
                  <a:lnTo>
                    <a:pt x="2003503" y="5143499"/>
                  </a:lnTo>
                  <a:lnTo>
                    <a:pt x="2016613" y="5105399"/>
                  </a:lnTo>
                  <a:lnTo>
                    <a:pt x="2028747" y="5054599"/>
                  </a:lnTo>
                  <a:lnTo>
                    <a:pt x="2039892" y="5003799"/>
                  </a:lnTo>
                  <a:lnTo>
                    <a:pt x="2050035" y="4965699"/>
                  </a:lnTo>
                  <a:lnTo>
                    <a:pt x="2059164" y="4914899"/>
                  </a:lnTo>
                  <a:lnTo>
                    <a:pt x="2067265" y="4876799"/>
                  </a:lnTo>
                  <a:lnTo>
                    <a:pt x="2074328" y="4825999"/>
                  </a:lnTo>
                  <a:lnTo>
                    <a:pt x="2080338" y="4775199"/>
                  </a:lnTo>
                  <a:lnTo>
                    <a:pt x="2085283" y="4737099"/>
                  </a:lnTo>
                  <a:lnTo>
                    <a:pt x="2089152" y="4686299"/>
                  </a:lnTo>
                  <a:lnTo>
                    <a:pt x="2091930" y="4635499"/>
                  </a:lnTo>
                  <a:lnTo>
                    <a:pt x="2093607" y="4584699"/>
                  </a:lnTo>
                  <a:lnTo>
                    <a:pt x="2094168" y="4546599"/>
                  </a:lnTo>
                  <a:lnTo>
                    <a:pt x="2093611" y="4495799"/>
                  </a:lnTo>
                  <a:lnTo>
                    <a:pt x="2091946" y="4444999"/>
                  </a:lnTo>
                  <a:lnTo>
                    <a:pt x="2089187" y="4394199"/>
                  </a:lnTo>
                  <a:lnTo>
                    <a:pt x="2085346" y="4356099"/>
                  </a:lnTo>
                  <a:lnTo>
                    <a:pt x="2080434" y="4305299"/>
                  </a:lnTo>
                  <a:lnTo>
                    <a:pt x="2074464" y="4254499"/>
                  </a:lnTo>
                  <a:lnTo>
                    <a:pt x="2067448" y="4216399"/>
                  </a:lnTo>
                  <a:lnTo>
                    <a:pt x="2059399" y="4165599"/>
                  </a:lnTo>
                  <a:lnTo>
                    <a:pt x="2050328" y="4114799"/>
                  </a:lnTo>
                  <a:lnTo>
                    <a:pt x="2040248" y="4076699"/>
                  </a:lnTo>
                  <a:lnTo>
                    <a:pt x="2029170" y="4025899"/>
                  </a:lnTo>
                  <a:lnTo>
                    <a:pt x="2017108" y="3987799"/>
                  </a:lnTo>
                  <a:lnTo>
                    <a:pt x="2004073" y="3936999"/>
                  </a:lnTo>
                  <a:lnTo>
                    <a:pt x="1990077" y="3898899"/>
                  </a:lnTo>
                  <a:lnTo>
                    <a:pt x="1975134" y="3860799"/>
                  </a:lnTo>
                  <a:lnTo>
                    <a:pt x="1959254" y="3809999"/>
                  </a:lnTo>
                  <a:lnTo>
                    <a:pt x="1942450" y="3771899"/>
                  </a:lnTo>
                  <a:lnTo>
                    <a:pt x="1924734" y="3733799"/>
                  </a:lnTo>
                  <a:lnTo>
                    <a:pt x="1906119" y="3682999"/>
                  </a:lnTo>
                  <a:lnTo>
                    <a:pt x="1886617" y="3644899"/>
                  </a:lnTo>
                  <a:lnTo>
                    <a:pt x="1866239" y="3606799"/>
                  </a:lnTo>
                  <a:lnTo>
                    <a:pt x="1844999" y="3568699"/>
                  </a:lnTo>
                  <a:lnTo>
                    <a:pt x="1822908" y="3530599"/>
                  </a:lnTo>
                  <a:lnTo>
                    <a:pt x="1799978" y="3492499"/>
                  </a:lnTo>
                  <a:lnTo>
                    <a:pt x="1776222" y="3454399"/>
                  </a:lnTo>
                  <a:lnTo>
                    <a:pt x="1751652" y="3416299"/>
                  </a:lnTo>
                  <a:lnTo>
                    <a:pt x="1726280" y="3378199"/>
                  </a:lnTo>
                  <a:lnTo>
                    <a:pt x="1700118" y="3340099"/>
                  </a:lnTo>
                  <a:lnTo>
                    <a:pt x="1673178" y="3301999"/>
                  </a:lnTo>
                  <a:lnTo>
                    <a:pt x="1645473" y="3263899"/>
                  </a:lnTo>
                  <a:lnTo>
                    <a:pt x="1617015" y="3225799"/>
                  </a:lnTo>
                  <a:lnTo>
                    <a:pt x="1587817" y="3200399"/>
                  </a:lnTo>
                  <a:lnTo>
                    <a:pt x="1557889" y="3162299"/>
                  </a:lnTo>
                  <a:lnTo>
                    <a:pt x="1527245" y="3136899"/>
                  </a:lnTo>
                  <a:lnTo>
                    <a:pt x="1495896" y="3098799"/>
                  </a:lnTo>
                  <a:lnTo>
                    <a:pt x="1463855" y="3073399"/>
                  </a:lnTo>
                  <a:lnTo>
                    <a:pt x="1431135" y="3035299"/>
                  </a:lnTo>
                  <a:lnTo>
                    <a:pt x="1397746" y="3009899"/>
                  </a:lnTo>
                  <a:lnTo>
                    <a:pt x="1363702" y="2971799"/>
                  </a:lnTo>
                  <a:lnTo>
                    <a:pt x="1329015" y="2946399"/>
                  </a:lnTo>
                  <a:lnTo>
                    <a:pt x="1293696" y="2920999"/>
                  </a:lnTo>
                  <a:lnTo>
                    <a:pt x="1257758" y="2895599"/>
                  </a:lnTo>
                  <a:lnTo>
                    <a:pt x="1221214" y="2870199"/>
                  </a:lnTo>
                  <a:lnTo>
                    <a:pt x="1184075" y="2844799"/>
                  </a:lnTo>
                  <a:lnTo>
                    <a:pt x="1146354" y="2819399"/>
                  </a:lnTo>
                  <a:lnTo>
                    <a:pt x="1108062" y="2793999"/>
                  </a:lnTo>
                  <a:lnTo>
                    <a:pt x="1029817" y="2743199"/>
                  </a:lnTo>
                  <a:lnTo>
                    <a:pt x="989888" y="2730499"/>
                  </a:lnTo>
                  <a:lnTo>
                    <a:pt x="949438" y="2705099"/>
                  </a:lnTo>
                  <a:lnTo>
                    <a:pt x="908478" y="2692399"/>
                  </a:lnTo>
                  <a:lnTo>
                    <a:pt x="867022" y="2666999"/>
                  </a:lnTo>
                  <a:lnTo>
                    <a:pt x="825080" y="2654299"/>
                  </a:lnTo>
                  <a:lnTo>
                    <a:pt x="782666" y="2628899"/>
                  </a:lnTo>
                  <a:lnTo>
                    <a:pt x="739792" y="2616199"/>
                  </a:lnTo>
                  <a:lnTo>
                    <a:pt x="427804" y="2527299"/>
                  </a:lnTo>
                  <a:lnTo>
                    <a:pt x="381685" y="2527299"/>
                  </a:lnTo>
                  <a:lnTo>
                    <a:pt x="335216" y="2514599"/>
                  </a:lnTo>
                  <a:lnTo>
                    <a:pt x="288408" y="2514599"/>
                  </a:lnTo>
                  <a:lnTo>
                    <a:pt x="241274" y="2501899"/>
                  </a:lnTo>
                  <a:lnTo>
                    <a:pt x="0" y="2501899"/>
                  </a:lnTo>
                  <a:lnTo>
                    <a:pt x="0" y="0"/>
                  </a:lnTo>
                  <a:lnTo>
                    <a:pt x="384810" y="0"/>
                  </a:lnTo>
                  <a:lnTo>
                    <a:pt x="432163" y="12699"/>
                  </a:lnTo>
                  <a:lnTo>
                    <a:pt x="526457" y="12699"/>
                  </a:lnTo>
                  <a:lnTo>
                    <a:pt x="573394" y="25399"/>
                  </a:lnTo>
                  <a:lnTo>
                    <a:pt x="620186" y="25399"/>
                  </a:lnTo>
                  <a:lnTo>
                    <a:pt x="666831" y="38099"/>
                  </a:lnTo>
                  <a:lnTo>
                    <a:pt x="713328" y="38099"/>
                  </a:lnTo>
                  <a:lnTo>
                    <a:pt x="759673" y="50799"/>
                  </a:lnTo>
                  <a:lnTo>
                    <a:pt x="805864" y="50799"/>
                  </a:lnTo>
                  <a:lnTo>
                    <a:pt x="897775" y="76199"/>
                  </a:lnTo>
                  <a:lnTo>
                    <a:pt x="943490" y="76199"/>
                  </a:lnTo>
                  <a:lnTo>
                    <a:pt x="1124686" y="126999"/>
                  </a:lnTo>
                  <a:lnTo>
                    <a:pt x="1169557" y="126999"/>
                  </a:lnTo>
                  <a:lnTo>
                    <a:pt x="1434998" y="203199"/>
                  </a:lnTo>
                  <a:lnTo>
                    <a:pt x="1478584" y="228599"/>
                  </a:lnTo>
                  <a:lnTo>
                    <a:pt x="1650969" y="279399"/>
                  </a:lnTo>
                  <a:lnTo>
                    <a:pt x="1693564" y="304799"/>
                  </a:lnTo>
                  <a:lnTo>
                    <a:pt x="1778132" y="330199"/>
                  </a:lnTo>
                  <a:lnTo>
                    <a:pt x="1820101" y="355599"/>
                  </a:lnTo>
                  <a:lnTo>
                    <a:pt x="1861857" y="368299"/>
                  </a:lnTo>
                  <a:lnTo>
                    <a:pt x="1903398" y="393699"/>
                  </a:lnTo>
                  <a:lnTo>
                    <a:pt x="1944720" y="406399"/>
                  </a:lnTo>
                  <a:lnTo>
                    <a:pt x="1985822" y="431799"/>
                  </a:lnTo>
                  <a:lnTo>
                    <a:pt x="2026700" y="444499"/>
                  </a:lnTo>
                  <a:lnTo>
                    <a:pt x="2067353" y="469899"/>
                  </a:lnTo>
                  <a:lnTo>
                    <a:pt x="2107778" y="482599"/>
                  </a:lnTo>
                  <a:lnTo>
                    <a:pt x="2187933" y="533399"/>
                  </a:lnTo>
                  <a:lnTo>
                    <a:pt x="2227659" y="546099"/>
                  </a:lnTo>
                  <a:lnTo>
                    <a:pt x="2345399" y="622299"/>
                  </a:lnTo>
                  <a:lnTo>
                    <a:pt x="2384159" y="634999"/>
                  </a:lnTo>
                  <a:lnTo>
                    <a:pt x="2536693" y="736599"/>
                  </a:lnTo>
                  <a:lnTo>
                    <a:pt x="2685104" y="838199"/>
                  </a:lnTo>
                  <a:lnTo>
                    <a:pt x="2793611" y="914399"/>
                  </a:lnTo>
                  <a:lnTo>
                    <a:pt x="2864578" y="965199"/>
                  </a:lnTo>
                  <a:lnTo>
                    <a:pt x="2899643" y="1003299"/>
                  </a:lnTo>
                  <a:lnTo>
                    <a:pt x="3003133" y="1079499"/>
                  </a:lnTo>
                  <a:lnTo>
                    <a:pt x="3037053" y="1117599"/>
                  </a:lnTo>
                  <a:lnTo>
                    <a:pt x="3104014" y="1168399"/>
                  </a:lnTo>
                  <a:lnTo>
                    <a:pt x="3137050" y="1206499"/>
                  </a:lnTo>
                  <a:lnTo>
                    <a:pt x="3169787" y="1231899"/>
                  </a:lnTo>
                  <a:lnTo>
                    <a:pt x="3202221" y="1269999"/>
                  </a:lnTo>
                  <a:lnTo>
                    <a:pt x="3234350" y="1295399"/>
                  </a:lnTo>
                  <a:lnTo>
                    <a:pt x="3266172" y="1333499"/>
                  </a:lnTo>
                  <a:lnTo>
                    <a:pt x="3297685" y="1358899"/>
                  </a:lnTo>
                  <a:lnTo>
                    <a:pt x="3328886" y="1396999"/>
                  </a:lnTo>
                  <a:lnTo>
                    <a:pt x="3359772" y="1422399"/>
                  </a:lnTo>
                  <a:lnTo>
                    <a:pt x="3390341" y="1460499"/>
                  </a:lnTo>
                  <a:lnTo>
                    <a:pt x="3420590" y="1485899"/>
                  </a:lnTo>
                  <a:lnTo>
                    <a:pt x="3450518" y="1523999"/>
                  </a:lnTo>
                  <a:lnTo>
                    <a:pt x="3480121" y="1562099"/>
                  </a:lnTo>
                  <a:lnTo>
                    <a:pt x="3509397" y="1587499"/>
                  </a:lnTo>
                  <a:lnTo>
                    <a:pt x="3538344" y="1625599"/>
                  </a:lnTo>
                  <a:lnTo>
                    <a:pt x="3566959" y="1663699"/>
                  </a:lnTo>
                  <a:lnTo>
                    <a:pt x="3595239" y="1701799"/>
                  </a:lnTo>
                  <a:lnTo>
                    <a:pt x="3623183" y="1727199"/>
                  </a:lnTo>
                  <a:lnTo>
                    <a:pt x="3650788" y="1765299"/>
                  </a:lnTo>
                  <a:lnTo>
                    <a:pt x="3678051" y="1803399"/>
                  </a:lnTo>
                  <a:lnTo>
                    <a:pt x="3704969" y="1841499"/>
                  </a:lnTo>
                  <a:lnTo>
                    <a:pt x="3731541" y="1879599"/>
                  </a:lnTo>
                  <a:lnTo>
                    <a:pt x="3757764" y="1904999"/>
                  </a:lnTo>
                  <a:lnTo>
                    <a:pt x="3783635" y="1943099"/>
                  </a:lnTo>
                  <a:lnTo>
                    <a:pt x="3809152" y="1981199"/>
                  </a:lnTo>
                  <a:lnTo>
                    <a:pt x="3834313" y="2019299"/>
                  </a:lnTo>
                  <a:lnTo>
                    <a:pt x="3859114" y="2057399"/>
                  </a:lnTo>
                  <a:lnTo>
                    <a:pt x="3883554" y="2095499"/>
                  </a:lnTo>
                  <a:lnTo>
                    <a:pt x="3907630" y="2133599"/>
                  </a:lnTo>
                  <a:lnTo>
                    <a:pt x="3931339" y="2171699"/>
                  </a:lnTo>
                  <a:lnTo>
                    <a:pt x="3954680" y="2209799"/>
                  </a:lnTo>
                  <a:lnTo>
                    <a:pt x="3977649" y="2247899"/>
                  </a:lnTo>
                  <a:lnTo>
                    <a:pt x="4000244" y="2285999"/>
                  </a:lnTo>
                  <a:lnTo>
                    <a:pt x="4022463" y="2324099"/>
                  </a:lnTo>
                  <a:lnTo>
                    <a:pt x="4044303" y="2362199"/>
                  </a:lnTo>
                  <a:lnTo>
                    <a:pt x="4065762" y="2412999"/>
                  </a:lnTo>
                  <a:lnTo>
                    <a:pt x="4086837" y="2451099"/>
                  </a:lnTo>
                  <a:lnTo>
                    <a:pt x="4107526" y="2489199"/>
                  </a:lnTo>
                  <a:lnTo>
                    <a:pt x="4127826" y="2527299"/>
                  </a:lnTo>
                  <a:lnTo>
                    <a:pt x="4147735" y="2565399"/>
                  </a:lnTo>
                  <a:lnTo>
                    <a:pt x="4167251" y="2603499"/>
                  </a:lnTo>
                  <a:lnTo>
                    <a:pt x="4186370" y="2654299"/>
                  </a:lnTo>
                  <a:lnTo>
                    <a:pt x="4205091" y="2692399"/>
                  </a:lnTo>
                  <a:lnTo>
                    <a:pt x="4223410" y="2730499"/>
                  </a:lnTo>
                  <a:lnTo>
                    <a:pt x="4241326" y="2781299"/>
                  </a:lnTo>
                  <a:lnTo>
                    <a:pt x="4258837" y="2819399"/>
                  </a:lnTo>
                  <a:lnTo>
                    <a:pt x="4275938" y="2857499"/>
                  </a:lnTo>
                  <a:lnTo>
                    <a:pt x="4292629" y="2895599"/>
                  </a:lnTo>
                  <a:lnTo>
                    <a:pt x="4308906" y="2946399"/>
                  </a:lnTo>
                  <a:lnTo>
                    <a:pt x="4324768" y="2984499"/>
                  </a:lnTo>
                  <a:lnTo>
                    <a:pt x="4340211" y="3035299"/>
                  </a:lnTo>
                  <a:lnTo>
                    <a:pt x="4355233" y="3073399"/>
                  </a:lnTo>
                  <a:lnTo>
                    <a:pt x="4369832" y="3111499"/>
                  </a:lnTo>
                  <a:lnTo>
                    <a:pt x="4384005" y="3162299"/>
                  </a:lnTo>
                  <a:lnTo>
                    <a:pt x="4397750" y="3200399"/>
                  </a:lnTo>
                  <a:lnTo>
                    <a:pt x="4411064" y="3251199"/>
                  </a:lnTo>
                  <a:lnTo>
                    <a:pt x="4423945" y="3289299"/>
                  </a:lnTo>
                  <a:lnTo>
                    <a:pt x="4436390" y="3340099"/>
                  </a:lnTo>
                  <a:lnTo>
                    <a:pt x="4448397" y="3378199"/>
                  </a:lnTo>
                  <a:lnTo>
                    <a:pt x="4459964" y="3428999"/>
                  </a:lnTo>
                  <a:lnTo>
                    <a:pt x="4471088" y="3467099"/>
                  </a:lnTo>
                  <a:lnTo>
                    <a:pt x="4481766" y="3517899"/>
                  </a:lnTo>
                  <a:lnTo>
                    <a:pt x="4491996" y="3555999"/>
                  </a:lnTo>
                  <a:lnTo>
                    <a:pt x="4501775" y="3606799"/>
                  </a:lnTo>
                  <a:lnTo>
                    <a:pt x="4511102" y="3644899"/>
                  </a:lnTo>
                  <a:lnTo>
                    <a:pt x="4519973" y="3695699"/>
                  </a:lnTo>
                  <a:lnTo>
                    <a:pt x="4528386" y="3746499"/>
                  </a:lnTo>
                  <a:lnTo>
                    <a:pt x="4536339" y="3784599"/>
                  </a:lnTo>
                  <a:lnTo>
                    <a:pt x="4543829" y="3835399"/>
                  </a:lnTo>
                  <a:lnTo>
                    <a:pt x="4550853" y="3886199"/>
                  </a:lnTo>
                  <a:lnTo>
                    <a:pt x="4557410" y="3924299"/>
                  </a:lnTo>
                  <a:lnTo>
                    <a:pt x="4563497" y="3975099"/>
                  </a:lnTo>
                  <a:lnTo>
                    <a:pt x="4569111" y="4025899"/>
                  </a:lnTo>
                  <a:lnTo>
                    <a:pt x="4574250" y="4063999"/>
                  </a:lnTo>
                  <a:lnTo>
                    <a:pt x="4578911" y="4114799"/>
                  </a:lnTo>
                  <a:lnTo>
                    <a:pt x="4583092" y="4165599"/>
                  </a:lnTo>
                  <a:lnTo>
                    <a:pt x="4586790" y="4203699"/>
                  </a:lnTo>
                  <a:lnTo>
                    <a:pt x="4590003" y="4254499"/>
                  </a:lnTo>
                  <a:lnTo>
                    <a:pt x="4592729" y="4305299"/>
                  </a:lnTo>
                  <a:lnTo>
                    <a:pt x="4594964" y="4356099"/>
                  </a:lnTo>
                  <a:lnTo>
                    <a:pt x="4596707" y="4394199"/>
                  </a:lnTo>
                  <a:lnTo>
                    <a:pt x="4597956" y="4444999"/>
                  </a:lnTo>
                  <a:lnTo>
                    <a:pt x="4598706" y="4495799"/>
                  </a:lnTo>
                  <a:lnTo>
                    <a:pt x="4598957" y="4546599"/>
                  </a:lnTo>
                  <a:lnTo>
                    <a:pt x="4598835" y="4597399"/>
                  </a:lnTo>
                  <a:lnTo>
                    <a:pt x="4598209" y="4635499"/>
                  </a:lnTo>
                  <a:lnTo>
                    <a:pt x="4597083" y="4686299"/>
                  </a:lnTo>
                  <a:lnTo>
                    <a:pt x="4595459" y="4737099"/>
                  </a:lnTo>
                  <a:lnTo>
                    <a:pt x="4593339" y="4787899"/>
                  </a:lnTo>
                  <a:lnTo>
                    <a:pt x="4590725" y="4825999"/>
                  </a:lnTo>
                  <a:lnTo>
                    <a:pt x="4587621" y="4876799"/>
                  </a:lnTo>
                  <a:lnTo>
                    <a:pt x="4584029" y="4927599"/>
                  </a:lnTo>
                  <a:lnTo>
                    <a:pt x="4579951" y="4978399"/>
                  </a:lnTo>
                  <a:lnTo>
                    <a:pt x="4575390" y="5016499"/>
                  </a:lnTo>
                  <a:lnTo>
                    <a:pt x="4570348" y="5067299"/>
                  </a:lnTo>
                  <a:lnTo>
                    <a:pt x="4564828" y="5118099"/>
                  </a:lnTo>
                  <a:lnTo>
                    <a:pt x="4558832" y="5156199"/>
                  </a:lnTo>
                  <a:lnTo>
                    <a:pt x="4552364" y="5206999"/>
                  </a:lnTo>
                  <a:lnTo>
                    <a:pt x="4545424" y="5257799"/>
                  </a:lnTo>
                  <a:lnTo>
                    <a:pt x="4538016" y="5295899"/>
                  </a:lnTo>
                  <a:lnTo>
                    <a:pt x="4530143" y="5346699"/>
                  </a:lnTo>
                  <a:lnTo>
                    <a:pt x="4521806" y="5397499"/>
                  </a:lnTo>
                  <a:lnTo>
                    <a:pt x="4513009" y="5435599"/>
                  </a:lnTo>
                  <a:lnTo>
                    <a:pt x="4503754" y="5486399"/>
                  </a:lnTo>
                  <a:lnTo>
                    <a:pt x="4494043" y="5524499"/>
                  </a:lnTo>
                  <a:lnTo>
                    <a:pt x="4483879" y="5575299"/>
                  </a:lnTo>
                  <a:lnTo>
                    <a:pt x="4473264" y="5613399"/>
                  </a:lnTo>
                  <a:lnTo>
                    <a:pt x="4462201" y="5664199"/>
                  </a:lnTo>
                  <a:lnTo>
                    <a:pt x="4450692" y="5702299"/>
                  </a:lnTo>
                  <a:lnTo>
                    <a:pt x="4438741" y="5753099"/>
                  </a:lnTo>
                  <a:lnTo>
                    <a:pt x="4426348" y="5791199"/>
                  </a:lnTo>
                  <a:lnTo>
                    <a:pt x="4413518" y="5841999"/>
                  </a:lnTo>
                  <a:lnTo>
                    <a:pt x="4400252" y="5880099"/>
                  </a:lnTo>
                  <a:lnTo>
                    <a:pt x="4386553" y="5930899"/>
                  </a:lnTo>
                  <a:lnTo>
                    <a:pt x="4372423" y="5968999"/>
                  </a:lnTo>
                  <a:lnTo>
                    <a:pt x="4357865" y="6019799"/>
                  </a:lnTo>
                  <a:lnTo>
                    <a:pt x="4342881" y="6057899"/>
                  </a:lnTo>
                  <a:lnTo>
                    <a:pt x="4327475" y="6095999"/>
                  </a:lnTo>
                  <a:lnTo>
                    <a:pt x="4311647" y="6146799"/>
                  </a:lnTo>
                  <a:lnTo>
                    <a:pt x="4295402" y="6184899"/>
                  </a:lnTo>
                  <a:lnTo>
                    <a:pt x="4278741" y="6235699"/>
                  </a:lnTo>
                  <a:lnTo>
                    <a:pt x="4261667" y="6273799"/>
                  </a:lnTo>
                  <a:lnTo>
                    <a:pt x="4244182" y="6311899"/>
                  </a:lnTo>
                  <a:lnTo>
                    <a:pt x="4226290" y="6349999"/>
                  </a:lnTo>
                  <a:lnTo>
                    <a:pt x="4207991" y="6400799"/>
                  </a:lnTo>
                  <a:lnTo>
                    <a:pt x="4189290" y="6438899"/>
                  </a:lnTo>
                  <a:lnTo>
                    <a:pt x="4170188" y="6476999"/>
                  </a:lnTo>
                  <a:lnTo>
                    <a:pt x="4150688" y="6515099"/>
                  </a:lnTo>
                  <a:lnTo>
                    <a:pt x="4130792" y="6565899"/>
                  </a:lnTo>
                  <a:lnTo>
                    <a:pt x="4110504" y="6603999"/>
                  </a:lnTo>
                  <a:lnTo>
                    <a:pt x="4089825" y="6642099"/>
                  </a:lnTo>
                  <a:lnTo>
                    <a:pt x="4068757" y="6680199"/>
                  </a:lnTo>
                  <a:lnTo>
                    <a:pt x="4047305" y="6718299"/>
                  </a:lnTo>
                  <a:lnTo>
                    <a:pt x="4025469" y="6756399"/>
                  </a:lnTo>
                  <a:lnTo>
                    <a:pt x="4003252" y="6807199"/>
                  </a:lnTo>
                  <a:lnTo>
                    <a:pt x="3980658" y="6845299"/>
                  </a:lnTo>
                  <a:lnTo>
                    <a:pt x="3957688" y="6883399"/>
                  </a:lnTo>
                  <a:lnTo>
                    <a:pt x="3934345" y="6921499"/>
                  </a:lnTo>
                  <a:lnTo>
                    <a:pt x="3910631" y="6959599"/>
                  </a:lnTo>
                  <a:lnTo>
                    <a:pt x="3886550" y="6997699"/>
                  </a:lnTo>
                  <a:lnTo>
                    <a:pt x="3862103" y="7035799"/>
                  </a:lnTo>
                  <a:lnTo>
                    <a:pt x="3837292" y="7073899"/>
                  </a:lnTo>
                  <a:lnTo>
                    <a:pt x="3812122" y="7111999"/>
                  </a:lnTo>
                  <a:lnTo>
                    <a:pt x="3786593" y="7150099"/>
                  </a:lnTo>
                  <a:lnTo>
                    <a:pt x="3760709" y="7175499"/>
                  </a:lnTo>
                  <a:lnTo>
                    <a:pt x="3734472" y="7213599"/>
                  </a:lnTo>
                  <a:lnTo>
                    <a:pt x="3707884" y="7251699"/>
                  </a:lnTo>
                  <a:lnTo>
                    <a:pt x="3680948" y="7289799"/>
                  </a:lnTo>
                  <a:lnTo>
                    <a:pt x="3653667" y="7327899"/>
                  </a:lnTo>
                  <a:lnTo>
                    <a:pt x="3626043" y="7365999"/>
                  </a:lnTo>
                  <a:lnTo>
                    <a:pt x="3598078" y="7391399"/>
                  </a:lnTo>
                  <a:lnTo>
                    <a:pt x="3569776" y="7429499"/>
                  </a:lnTo>
                  <a:lnTo>
                    <a:pt x="3541138" y="7467599"/>
                  </a:lnTo>
                  <a:lnTo>
                    <a:pt x="3512167" y="7492999"/>
                  </a:lnTo>
                  <a:lnTo>
                    <a:pt x="3482865" y="7531099"/>
                  </a:lnTo>
                  <a:lnTo>
                    <a:pt x="3453235" y="7569199"/>
                  </a:lnTo>
                  <a:lnTo>
                    <a:pt x="3423280" y="7594599"/>
                  </a:lnTo>
                  <a:lnTo>
                    <a:pt x="3393003" y="7632699"/>
                  </a:lnTo>
                  <a:lnTo>
                    <a:pt x="3362404" y="7670799"/>
                  </a:lnTo>
                  <a:lnTo>
                    <a:pt x="3331488" y="7696199"/>
                  </a:lnTo>
                  <a:lnTo>
                    <a:pt x="3300256" y="7734299"/>
                  </a:lnTo>
                  <a:lnTo>
                    <a:pt x="3268711" y="7759699"/>
                  </a:lnTo>
                  <a:lnTo>
                    <a:pt x="3236856" y="7797799"/>
                  </a:lnTo>
                  <a:lnTo>
                    <a:pt x="3204693" y="7823199"/>
                  </a:lnTo>
                  <a:lnTo>
                    <a:pt x="3172224" y="7861299"/>
                  </a:lnTo>
                  <a:lnTo>
                    <a:pt x="3106381" y="7912099"/>
                  </a:lnTo>
                  <a:lnTo>
                    <a:pt x="3073011" y="7950199"/>
                  </a:lnTo>
                  <a:lnTo>
                    <a:pt x="3005387" y="8000999"/>
                  </a:lnTo>
                  <a:lnTo>
                    <a:pt x="2971139" y="8039099"/>
                  </a:lnTo>
                  <a:lnTo>
                    <a:pt x="2866675" y="8115299"/>
                  </a:lnTo>
                  <a:lnTo>
                    <a:pt x="2831290" y="8153399"/>
                  </a:lnTo>
                  <a:lnTo>
                    <a:pt x="2723477" y="8229599"/>
                  </a:lnTo>
                  <a:lnTo>
                    <a:pt x="2575952" y="8331199"/>
                  </a:lnTo>
                  <a:lnTo>
                    <a:pt x="2424261" y="8432799"/>
                  </a:lnTo>
                  <a:lnTo>
                    <a:pt x="2385706" y="8458199"/>
                  </a:lnTo>
                  <a:lnTo>
                    <a:pt x="2346904" y="8470899"/>
                  </a:lnTo>
                  <a:lnTo>
                    <a:pt x="2229034" y="8547099"/>
                  </a:lnTo>
                  <a:lnTo>
                    <a:pt x="2189265" y="8559799"/>
                  </a:lnTo>
                  <a:lnTo>
                    <a:pt x="2109023" y="8610599"/>
                  </a:lnTo>
                  <a:lnTo>
                    <a:pt x="2068555" y="8623299"/>
                  </a:lnTo>
                  <a:lnTo>
                    <a:pt x="2027860" y="8648699"/>
                  </a:lnTo>
                  <a:lnTo>
                    <a:pt x="1986939" y="8661399"/>
                  </a:lnTo>
                  <a:lnTo>
                    <a:pt x="1945796" y="8686799"/>
                  </a:lnTo>
                  <a:lnTo>
                    <a:pt x="1904432" y="8699499"/>
                  </a:lnTo>
                  <a:lnTo>
                    <a:pt x="1862850" y="8724899"/>
                  </a:lnTo>
                  <a:lnTo>
                    <a:pt x="1821053" y="8737599"/>
                  </a:lnTo>
                  <a:lnTo>
                    <a:pt x="1779043" y="8762999"/>
                  </a:lnTo>
                  <a:lnTo>
                    <a:pt x="1694396" y="8788399"/>
                  </a:lnTo>
                  <a:lnTo>
                    <a:pt x="1651762" y="8813799"/>
                  </a:lnTo>
                  <a:lnTo>
                    <a:pt x="1435605" y="8877299"/>
                  </a:lnTo>
                  <a:lnTo>
                    <a:pt x="1391792" y="8902699"/>
                  </a:lnTo>
                  <a:lnTo>
                    <a:pt x="1214690" y="8953499"/>
                  </a:lnTo>
                  <a:lnTo>
                    <a:pt x="1169964" y="8953499"/>
                  </a:lnTo>
                  <a:lnTo>
                    <a:pt x="943755" y="9016999"/>
                  </a:lnTo>
                  <a:lnTo>
                    <a:pt x="898015" y="9016999"/>
                  </a:lnTo>
                  <a:lnTo>
                    <a:pt x="806056" y="9042399"/>
                  </a:lnTo>
                  <a:lnTo>
                    <a:pt x="759843" y="9042399"/>
                  </a:lnTo>
                  <a:lnTo>
                    <a:pt x="713477" y="9055099"/>
                  </a:lnTo>
                  <a:lnTo>
                    <a:pt x="666961" y="9055099"/>
                  </a:lnTo>
                  <a:lnTo>
                    <a:pt x="620297" y="9067799"/>
                  </a:lnTo>
                  <a:lnTo>
                    <a:pt x="526536" y="9067799"/>
                  </a:lnTo>
                  <a:lnTo>
                    <a:pt x="479444" y="9080499"/>
                  </a:lnTo>
                  <a:lnTo>
                    <a:pt x="384849" y="9080499"/>
                  </a:lnTo>
                  <a:lnTo>
                    <a:pt x="337351" y="9093199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73"/>
            <p:cNvSpPr/>
            <p:nvPr/>
          </p:nvSpPr>
          <p:spPr>
            <a:xfrm>
              <a:off x="5036088" y="7438461"/>
              <a:ext cx="1819909" cy="1819909"/>
            </a:xfrm>
            <a:custGeom>
              <a:rect b="b" l="l" r="r" t="t"/>
              <a:pathLst>
                <a:path extrusionOk="0" h="1819909" w="1819909">
                  <a:moveTo>
                    <a:pt x="909919" y="1819838"/>
                  </a:moveTo>
                  <a:lnTo>
                    <a:pt x="865271" y="1818743"/>
                  </a:lnTo>
                  <a:lnTo>
                    <a:pt x="820732" y="1815456"/>
                  </a:lnTo>
                  <a:lnTo>
                    <a:pt x="776405" y="1809989"/>
                  </a:lnTo>
                  <a:lnTo>
                    <a:pt x="732401" y="1802353"/>
                  </a:lnTo>
                  <a:lnTo>
                    <a:pt x="688827" y="1792570"/>
                  </a:lnTo>
                  <a:lnTo>
                    <a:pt x="645784" y="1780657"/>
                  </a:lnTo>
                  <a:lnTo>
                    <a:pt x="603378" y="1766648"/>
                  </a:lnTo>
                  <a:lnTo>
                    <a:pt x="561707" y="1750575"/>
                  </a:lnTo>
                  <a:lnTo>
                    <a:pt x="520877" y="1732475"/>
                  </a:lnTo>
                  <a:lnTo>
                    <a:pt x="480987" y="1712395"/>
                  </a:lnTo>
                  <a:lnTo>
                    <a:pt x="442126" y="1690382"/>
                  </a:lnTo>
                  <a:lnTo>
                    <a:pt x="404393" y="1666488"/>
                  </a:lnTo>
                  <a:lnTo>
                    <a:pt x="367880" y="1640773"/>
                  </a:lnTo>
                  <a:lnTo>
                    <a:pt x="332672" y="1613298"/>
                  </a:lnTo>
                  <a:lnTo>
                    <a:pt x="298855" y="1584126"/>
                  </a:lnTo>
                  <a:lnTo>
                    <a:pt x="266509" y="1553330"/>
                  </a:lnTo>
                  <a:lnTo>
                    <a:pt x="235713" y="1520984"/>
                  </a:lnTo>
                  <a:lnTo>
                    <a:pt x="206542" y="1487164"/>
                  </a:lnTo>
                  <a:lnTo>
                    <a:pt x="179065" y="1451958"/>
                  </a:lnTo>
                  <a:lnTo>
                    <a:pt x="153349" y="1415445"/>
                  </a:lnTo>
                  <a:lnTo>
                    <a:pt x="129455" y="1377712"/>
                  </a:lnTo>
                  <a:lnTo>
                    <a:pt x="107442" y="1338851"/>
                  </a:lnTo>
                  <a:lnTo>
                    <a:pt x="87362" y="1298960"/>
                  </a:lnTo>
                  <a:lnTo>
                    <a:pt x="69263" y="1258130"/>
                  </a:lnTo>
                  <a:lnTo>
                    <a:pt x="53190" y="1216460"/>
                  </a:lnTo>
                  <a:lnTo>
                    <a:pt x="39180" y="1174054"/>
                  </a:lnTo>
                  <a:lnTo>
                    <a:pt x="27269" y="1131011"/>
                  </a:lnTo>
                  <a:lnTo>
                    <a:pt x="17483" y="1087437"/>
                  </a:lnTo>
                  <a:lnTo>
                    <a:pt x="9848" y="1043433"/>
                  </a:lnTo>
                  <a:lnTo>
                    <a:pt x="4381" y="999106"/>
                  </a:lnTo>
                  <a:lnTo>
                    <a:pt x="1096" y="954567"/>
                  </a:lnTo>
                  <a:lnTo>
                    <a:pt x="0" y="909919"/>
                  </a:lnTo>
                  <a:lnTo>
                    <a:pt x="68" y="898753"/>
                  </a:lnTo>
                  <a:lnTo>
                    <a:pt x="1712" y="854121"/>
                  </a:lnTo>
                  <a:lnTo>
                    <a:pt x="5544" y="809625"/>
                  </a:lnTo>
                  <a:lnTo>
                    <a:pt x="11554" y="765369"/>
                  </a:lnTo>
                  <a:lnTo>
                    <a:pt x="19729" y="721464"/>
                  </a:lnTo>
                  <a:lnTo>
                    <a:pt x="30048" y="678011"/>
                  </a:lnTo>
                  <a:lnTo>
                    <a:pt x="42487" y="635118"/>
                  </a:lnTo>
                  <a:lnTo>
                    <a:pt x="57016" y="592885"/>
                  </a:lnTo>
                  <a:lnTo>
                    <a:pt x="73600" y="551417"/>
                  </a:lnTo>
                  <a:lnTo>
                    <a:pt x="92198" y="510813"/>
                  </a:lnTo>
                  <a:lnTo>
                    <a:pt x="112766" y="471169"/>
                  </a:lnTo>
                  <a:lnTo>
                    <a:pt x="135255" y="432583"/>
                  </a:lnTo>
                  <a:lnTo>
                    <a:pt x="159610" y="395148"/>
                  </a:lnTo>
                  <a:lnTo>
                    <a:pt x="185772" y="358952"/>
                  </a:lnTo>
                  <a:lnTo>
                    <a:pt x="213679" y="324083"/>
                  </a:lnTo>
                  <a:lnTo>
                    <a:pt x="243263" y="290626"/>
                  </a:lnTo>
                  <a:lnTo>
                    <a:pt x="274453" y="258661"/>
                  </a:lnTo>
                  <a:lnTo>
                    <a:pt x="307175" y="228265"/>
                  </a:lnTo>
                  <a:lnTo>
                    <a:pt x="341348" y="199510"/>
                  </a:lnTo>
                  <a:lnTo>
                    <a:pt x="376890" y="172468"/>
                  </a:lnTo>
                  <a:lnTo>
                    <a:pt x="413717" y="147201"/>
                  </a:lnTo>
                  <a:lnTo>
                    <a:pt x="451740" y="123773"/>
                  </a:lnTo>
                  <a:lnTo>
                    <a:pt x="490867" y="102238"/>
                  </a:lnTo>
                  <a:lnTo>
                    <a:pt x="531002" y="82649"/>
                  </a:lnTo>
                  <a:lnTo>
                    <a:pt x="572050" y="65053"/>
                  </a:lnTo>
                  <a:lnTo>
                    <a:pt x="613915" y="49492"/>
                  </a:lnTo>
                  <a:lnTo>
                    <a:pt x="656489" y="36004"/>
                  </a:lnTo>
                  <a:lnTo>
                    <a:pt x="699676" y="24622"/>
                  </a:lnTo>
                  <a:lnTo>
                    <a:pt x="743367" y="15372"/>
                  </a:lnTo>
                  <a:lnTo>
                    <a:pt x="787462" y="8277"/>
                  </a:lnTo>
                  <a:lnTo>
                    <a:pt x="831851" y="3355"/>
                  </a:lnTo>
                  <a:lnTo>
                    <a:pt x="876429" y="616"/>
                  </a:lnTo>
                  <a:lnTo>
                    <a:pt x="909919" y="0"/>
                  </a:lnTo>
                  <a:lnTo>
                    <a:pt x="921085" y="68"/>
                  </a:lnTo>
                  <a:lnTo>
                    <a:pt x="965716" y="1712"/>
                  </a:lnTo>
                  <a:lnTo>
                    <a:pt x="1010212" y="5544"/>
                  </a:lnTo>
                  <a:lnTo>
                    <a:pt x="1054469" y="11554"/>
                  </a:lnTo>
                  <a:lnTo>
                    <a:pt x="1098374" y="19729"/>
                  </a:lnTo>
                  <a:lnTo>
                    <a:pt x="1141827" y="30048"/>
                  </a:lnTo>
                  <a:lnTo>
                    <a:pt x="1184720" y="42487"/>
                  </a:lnTo>
                  <a:lnTo>
                    <a:pt x="1226952" y="57016"/>
                  </a:lnTo>
                  <a:lnTo>
                    <a:pt x="1268421" y="73600"/>
                  </a:lnTo>
                  <a:lnTo>
                    <a:pt x="1309025" y="92198"/>
                  </a:lnTo>
                  <a:lnTo>
                    <a:pt x="1348667" y="112766"/>
                  </a:lnTo>
                  <a:lnTo>
                    <a:pt x="1387255" y="135255"/>
                  </a:lnTo>
                  <a:lnTo>
                    <a:pt x="1424690" y="159610"/>
                  </a:lnTo>
                  <a:lnTo>
                    <a:pt x="1460886" y="185772"/>
                  </a:lnTo>
                  <a:lnTo>
                    <a:pt x="1495754" y="213679"/>
                  </a:lnTo>
                  <a:lnTo>
                    <a:pt x="1529212" y="243263"/>
                  </a:lnTo>
                  <a:lnTo>
                    <a:pt x="1561178" y="274453"/>
                  </a:lnTo>
                  <a:lnTo>
                    <a:pt x="1591573" y="307175"/>
                  </a:lnTo>
                  <a:lnTo>
                    <a:pt x="1620328" y="341348"/>
                  </a:lnTo>
                  <a:lnTo>
                    <a:pt x="1647370" y="376890"/>
                  </a:lnTo>
                  <a:lnTo>
                    <a:pt x="1672635" y="413717"/>
                  </a:lnTo>
                  <a:lnTo>
                    <a:pt x="1696064" y="451740"/>
                  </a:lnTo>
                  <a:lnTo>
                    <a:pt x="1717599" y="490867"/>
                  </a:lnTo>
                  <a:lnTo>
                    <a:pt x="1737189" y="531002"/>
                  </a:lnTo>
                  <a:lnTo>
                    <a:pt x="1754784" y="572050"/>
                  </a:lnTo>
                  <a:lnTo>
                    <a:pt x="1770345" y="613915"/>
                  </a:lnTo>
                  <a:lnTo>
                    <a:pt x="1783834" y="656489"/>
                  </a:lnTo>
                  <a:lnTo>
                    <a:pt x="1795216" y="699676"/>
                  </a:lnTo>
                  <a:lnTo>
                    <a:pt x="1804465" y="743367"/>
                  </a:lnTo>
                  <a:lnTo>
                    <a:pt x="1811560" y="787462"/>
                  </a:lnTo>
                  <a:lnTo>
                    <a:pt x="1816483" y="831851"/>
                  </a:lnTo>
                  <a:lnTo>
                    <a:pt x="1819223" y="876429"/>
                  </a:lnTo>
                  <a:lnTo>
                    <a:pt x="1819838" y="909919"/>
                  </a:lnTo>
                  <a:lnTo>
                    <a:pt x="1819770" y="921085"/>
                  </a:lnTo>
                  <a:lnTo>
                    <a:pt x="1818126" y="965716"/>
                  </a:lnTo>
                  <a:lnTo>
                    <a:pt x="1814293" y="1010212"/>
                  </a:lnTo>
                  <a:lnTo>
                    <a:pt x="1808283" y="1054469"/>
                  </a:lnTo>
                  <a:lnTo>
                    <a:pt x="1800108" y="1098374"/>
                  </a:lnTo>
                  <a:lnTo>
                    <a:pt x="1789790" y="1141827"/>
                  </a:lnTo>
                  <a:lnTo>
                    <a:pt x="1777349" y="1184720"/>
                  </a:lnTo>
                  <a:lnTo>
                    <a:pt x="1762822" y="1226952"/>
                  </a:lnTo>
                  <a:lnTo>
                    <a:pt x="1746238" y="1268421"/>
                  </a:lnTo>
                  <a:lnTo>
                    <a:pt x="1727639" y="1309025"/>
                  </a:lnTo>
                  <a:lnTo>
                    <a:pt x="1707071" y="1348667"/>
                  </a:lnTo>
                  <a:lnTo>
                    <a:pt x="1684583" y="1387255"/>
                  </a:lnTo>
                  <a:lnTo>
                    <a:pt x="1660227" y="1424690"/>
                  </a:lnTo>
                  <a:lnTo>
                    <a:pt x="1634067" y="1460886"/>
                  </a:lnTo>
                  <a:lnTo>
                    <a:pt x="1606159" y="1495754"/>
                  </a:lnTo>
                  <a:lnTo>
                    <a:pt x="1576575" y="1529212"/>
                  </a:lnTo>
                  <a:lnTo>
                    <a:pt x="1545385" y="1561178"/>
                  </a:lnTo>
                  <a:lnTo>
                    <a:pt x="1512663" y="1591573"/>
                  </a:lnTo>
                  <a:lnTo>
                    <a:pt x="1478490" y="1620328"/>
                  </a:lnTo>
                  <a:lnTo>
                    <a:pt x="1442948" y="1647370"/>
                  </a:lnTo>
                  <a:lnTo>
                    <a:pt x="1406121" y="1672635"/>
                  </a:lnTo>
                  <a:lnTo>
                    <a:pt x="1368097" y="1696064"/>
                  </a:lnTo>
                  <a:lnTo>
                    <a:pt x="1328971" y="1717599"/>
                  </a:lnTo>
                  <a:lnTo>
                    <a:pt x="1288836" y="1737189"/>
                  </a:lnTo>
                  <a:lnTo>
                    <a:pt x="1247787" y="1754784"/>
                  </a:lnTo>
                  <a:lnTo>
                    <a:pt x="1205923" y="1770345"/>
                  </a:lnTo>
                  <a:lnTo>
                    <a:pt x="1163349" y="1783834"/>
                  </a:lnTo>
                  <a:lnTo>
                    <a:pt x="1120162" y="1795216"/>
                  </a:lnTo>
                  <a:lnTo>
                    <a:pt x="1076471" y="1804465"/>
                  </a:lnTo>
                  <a:lnTo>
                    <a:pt x="1032376" y="1811560"/>
                  </a:lnTo>
                  <a:lnTo>
                    <a:pt x="987987" y="1816483"/>
                  </a:lnTo>
                  <a:lnTo>
                    <a:pt x="943409" y="1819223"/>
                  </a:lnTo>
                  <a:lnTo>
                    <a:pt x="909919" y="1819838"/>
                  </a:lnTo>
                  <a:close/>
                </a:path>
              </a:pathLst>
            </a:custGeom>
            <a:solidFill>
              <a:srgbClr val="F08B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1" name="Google Shape;671;p73"/>
          <p:cNvSpPr txBox="1"/>
          <p:nvPr>
            <p:ph type="title"/>
          </p:nvPr>
        </p:nvSpPr>
        <p:spPr>
          <a:xfrm>
            <a:off x="4458600" y="470025"/>
            <a:ext cx="4024200" cy="42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3175">
            <a:noAutofit/>
          </a:bodyPr>
          <a:lstStyle/>
          <a:p>
            <a:pPr indent="0" lvl="0" marL="12700" marR="0" rtl="0" algn="l">
              <a:lnSpc>
                <a:spcPct val="119844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360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Let’s Try!</a:t>
            </a:r>
            <a:endParaRPr sz="3600">
              <a:solidFill>
                <a:srgbClr val="26262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2" name="Google Shape;672;p73"/>
          <p:cNvSpPr/>
          <p:nvPr/>
        </p:nvSpPr>
        <p:spPr>
          <a:xfrm>
            <a:off x="8549183" y="4562810"/>
            <a:ext cx="594900" cy="580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74"/>
          <p:cNvGrpSpPr/>
          <p:nvPr/>
        </p:nvGrpSpPr>
        <p:grpSpPr>
          <a:xfrm>
            <a:off x="0" y="0"/>
            <a:ext cx="4024313" cy="5143500"/>
            <a:chOff x="0" y="0"/>
            <a:chExt cx="8048625" cy="10287000"/>
          </a:xfrm>
        </p:grpSpPr>
        <p:sp>
          <p:nvSpPr>
            <p:cNvPr id="678" name="Google Shape;678;p74"/>
            <p:cNvSpPr/>
            <p:nvPr/>
          </p:nvSpPr>
          <p:spPr>
            <a:xfrm>
              <a:off x="0" y="0"/>
              <a:ext cx="8048625" cy="10287000"/>
            </a:xfrm>
            <a:custGeom>
              <a:rect b="b" l="l" r="r" t="t"/>
              <a:pathLst>
                <a:path extrusionOk="0" h="10287000" w="8048625">
                  <a:moveTo>
                    <a:pt x="804862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8048625" y="0"/>
                  </a:lnTo>
                  <a:lnTo>
                    <a:pt x="8048625" y="1028700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74"/>
            <p:cNvSpPr/>
            <p:nvPr/>
          </p:nvSpPr>
          <p:spPr>
            <a:xfrm>
              <a:off x="0" y="607746"/>
              <a:ext cx="4599305" cy="9093200"/>
            </a:xfrm>
            <a:custGeom>
              <a:rect b="b" l="l" r="r" t="t"/>
              <a:pathLst>
                <a:path extrusionOk="0" h="9093200" w="4599305">
                  <a:moveTo>
                    <a:pt x="337351" y="9093199"/>
                  </a:moveTo>
                  <a:lnTo>
                    <a:pt x="0" y="9093199"/>
                  </a:lnTo>
                  <a:lnTo>
                    <a:pt x="0" y="6591299"/>
                  </a:lnTo>
                  <a:lnTo>
                    <a:pt x="145528" y="6591299"/>
                  </a:lnTo>
                  <a:lnTo>
                    <a:pt x="193028" y="6578599"/>
                  </a:lnTo>
                  <a:lnTo>
                    <a:pt x="287157" y="6578599"/>
                  </a:lnTo>
                  <a:lnTo>
                    <a:pt x="333760" y="6565899"/>
                  </a:lnTo>
                  <a:lnTo>
                    <a:pt x="380040" y="6565899"/>
                  </a:lnTo>
                  <a:lnTo>
                    <a:pt x="516809" y="6527799"/>
                  </a:lnTo>
                  <a:lnTo>
                    <a:pt x="561667" y="6527799"/>
                  </a:lnTo>
                  <a:lnTo>
                    <a:pt x="650210" y="6502399"/>
                  </a:lnTo>
                  <a:lnTo>
                    <a:pt x="693870" y="6476999"/>
                  </a:lnTo>
                  <a:lnTo>
                    <a:pt x="822253" y="6438899"/>
                  </a:lnTo>
                  <a:lnTo>
                    <a:pt x="864140" y="6413499"/>
                  </a:lnTo>
                  <a:lnTo>
                    <a:pt x="905552" y="6400799"/>
                  </a:lnTo>
                  <a:lnTo>
                    <a:pt x="946477" y="6375399"/>
                  </a:lnTo>
                  <a:lnTo>
                    <a:pt x="986903" y="6362699"/>
                  </a:lnTo>
                  <a:lnTo>
                    <a:pt x="1026816" y="6337299"/>
                  </a:lnTo>
                  <a:lnTo>
                    <a:pt x="1105055" y="6286499"/>
                  </a:lnTo>
                  <a:lnTo>
                    <a:pt x="1143356" y="6273799"/>
                  </a:lnTo>
                  <a:lnTo>
                    <a:pt x="1181095" y="6248399"/>
                  </a:lnTo>
                  <a:lnTo>
                    <a:pt x="1218258" y="6222999"/>
                  </a:lnTo>
                  <a:lnTo>
                    <a:pt x="1254834" y="6197599"/>
                  </a:lnTo>
                  <a:lnTo>
                    <a:pt x="1290810" y="6159499"/>
                  </a:lnTo>
                  <a:lnTo>
                    <a:pt x="1326173" y="6134099"/>
                  </a:lnTo>
                  <a:lnTo>
                    <a:pt x="1360910" y="6108699"/>
                  </a:lnTo>
                  <a:lnTo>
                    <a:pt x="1395010" y="6083299"/>
                  </a:lnTo>
                  <a:lnTo>
                    <a:pt x="1428460" y="6045199"/>
                  </a:lnTo>
                  <a:lnTo>
                    <a:pt x="1461246" y="6019799"/>
                  </a:lnTo>
                  <a:lnTo>
                    <a:pt x="1493357" y="5981699"/>
                  </a:lnTo>
                  <a:lnTo>
                    <a:pt x="1524781" y="5956299"/>
                  </a:lnTo>
                  <a:lnTo>
                    <a:pt x="1555503" y="5918199"/>
                  </a:lnTo>
                  <a:lnTo>
                    <a:pt x="1585513" y="5892799"/>
                  </a:lnTo>
                  <a:lnTo>
                    <a:pt x="1614796" y="5854699"/>
                  </a:lnTo>
                  <a:lnTo>
                    <a:pt x="1643342" y="5816599"/>
                  </a:lnTo>
                  <a:lnTo>
                    <a:pt x="1671137" y="5778499"/>
                  </a:lnTo>
                  <a:lnTo>
                    <a:pt x="1698168" y="5753099"/>
                  </a:lnTo>
                  <a:lnTo>
                    <a:pt x="1724423" y="5714999"/>
                  </a:lnTo>
                  <a:lnTo>
                    <a:pt x="1749891" y="5676899"/>
                  </a:lnTo>
                  <a:lnTo>
                    <a:pt x="1774557" y="5638799"/>
                  </a:lnTo>
                  <a:lnTo>
                    <a:pt x="1798409" y="5600699"/>
                  </a:lnTo>
                  <a:lnTo>
                    <a:pt x="1821435" y="5562599"/>
                  </a:lnTo>
                  <a:lnTo>
                    <a:pt x="1843623" y="5524499"/>
                  </a:lnTo>
                  <a:lnTo>
                    <a:pt x="1864960" y="5486399"/>
                  </a:lnTo>
                  <a:lnTo>
                    <a:pt x="1885433" y="5435599"/>
                  </a:lnTo>
                  <a:lnTo>
                    <a:pt x="1905029" y="5397499"/>
                  </a:lnTo>
                  <a:lnTo>
                    <a:pt x="1923737" y="5359399"/>
                  </a:lnTo>
                  <a:lnTo>
                    <a:pt x="1941543" y="5321299"/>
                  </a:lnTo>
                  <a:lnTo>
                    <a:pt x="1958435" y="5270499"/>
                  </a:lnTo>
                  <a:lnTo>
                    <a:pt x="1974401" y="5232399"/>
                  </a:lnTo>
                  <a:lnTo>
                    <a:pt x="1989427" y="5181599"/>
                  </a:lnTo>
                  <a:lnTo>
                    <a:pt x="2003503" y="5143499"/>
                  </a:lnTo>
                  <a:lnTo>
                    <a:pt x="2016613" y="5105399"/>
                  </a:lnTo>
                  <a:lnTo>
                    <a:pt x="2028747" y="5054599"/>
                  </a:lnTo>
                  <a:lnTo>
                    <a:pt x="2039892" y="5003799"/>
                  </a:lnTo>
                  <a:lnTo>
                    <a:pt x="2050035" y="4965699"/>
                  </a:lnTo>
                  <a:lnTo>
                    <a:pt x="2059164" y="4914899"/>
                  </a:lnTo>
                  <a:lnTo>
                    <a:pt x="2067265" y="4876799"/>
                  </a:lnTo>
                  <a:lnTo>
                    <a:pt x="2074328" y="4825999"/>
                  </a:lnTo>
                  <a:lnTo>
                    <a:pt x="2080338" y="4775199"/>
                  </a:lnTo>
                  <a:lnTo>
                    <a:pt x="2085283" y="4737099"/>
                  </a:lnTo>
                  <a:lnTo>
                    <a:pt x="2089152" y="4686299"/>
                  </a:lnTo>
                  <a:lnTo>
                    <a:pt x="2091930" y="4635499"/>
                  </a:lnTo>
                  <a:lnTo>
                    <a:pt x="2093607" y="4584699"/>
                  </a:lnTo>
                  <a:lnTo>
                    <a:pt x="2094168" y="4546599"/>
                  </a:lnTo>
                  <a:lnTo>
                    <a:pt x="2093611" y="4495799"/>
                  </a:lnTo>
                  <a:lnTo>
                    <a:pt x="2091946" y="4444999"/>
                  </a:lnTo>
                  <a:lnTo>
                    <a:pt x="2089187" y="4394199"/>
                  </a:lnTo>
                  <a:lnTo>
                    <a:pt x="2085346" y="4356099"/>
                  </a:lnTo>
                  <a:lnTo>
                    <a:pt x="2080434" y="4305299"/>
                  </a:lnTo>
                  <a:lnTo>
                    <a:pt x="2074464" y="4254499"/>
                  </a:lnTo>
                  <a:lnTo>
                    <a:pt x="2067448" y="4216399"/>
                  </a:lnTo>
                  <a:lnTo>
                    <a:pt x="2059399" y="4165599"/>
                  </a:lnTo>
                  <a:lnTo>
                    <a:pt x="2050328" y="4114799"/>
                  </a:lnTo>
                  <a:lnTo>
                    <a:pt x="2040248" y="4076699"/>
                  </a:lnTo>
                  <a:lnTo>
                    <a:pt x="2029170" y="4025899"/>
                  </a:lnTo>
                  <a:lnTo>
                    <a:pt x="2017108" y="3987799"/>
                  </a:lnTo>
                  <a:lnTo>
                    <a:pt x="2004073" y="3936999"/>
                  </a:lnTo>
                  <a:lnTo>
                    <a:pt x="1990077" y="3898899"/>
                  </a:lnTo>
                  <a:lnTo>
                    <a:pt x="1975134" y="3860799"/>
                  </a:lnTo>
                  <a:lnTo>
                    <a:pt x="1959254" y="3809999"/>
                  </a:lnTo>
                  <a:lnTo>
                    <a:pt x="1942450" y="3771899"/>
                  </a:lnTo>
                  <a:lnTo>
                    <a:pt x="1924734" y="3733799"/>
                  </a:lnTo>
                  <a:lnTo>
                    <a:pt x="1906119" y="3682999"/>
                  </a:lnTo>
                  <a:lnTo>
                    <a:pt x="1886617" y="3644899"/>
                  </a:lnTo>
                  <a:lnTo>
                    <a:pt x="1866239" y="3606799"/>
                  </a:lnTo>
                  <a:lnTo>
                    <a:pt x="1844999" y="3568699"/>
                  </a:lnTo>
                  <a:lnTo>
                    <a:pt x="1822908" y="3530599"/>
                  </a:lnTo>
                  <a:lnTo>
                    <a:pt x="1799978" y="3492499"/>
                  </a:lnTo>
                  <a:lnTo>
                    <a:pt x="1776222" y="3454399"/>
                  </a:lnTo>
                  <a:lnTo>
                    <a:pt x="1751652" y="3416299"/>
                  </a:lnTo>
                  <a:lnTo>
                    <a:pt x="1726280" y="3378199"/>
                  </a:lnTo>
                  <a:lnTo>
                    <a:pt x="1700118" y="3340099"/>
                  </a:lnTo>
                  <a:lnTo>
                    <a:pt x="1673178" y="3301999"/>
                  </a:lnTo>
                  <a:lnTo>
                    <a:pt x="1645473" y="3263899"/>
                  </a:lnTo>
                  <a:lnTo>
                    <a:pt x="1617015" y="3225799"/>
                  </a:lnTo>
                  <a:lnTo>
                    <a:pt x="1587817" y="3200399"/>
                  </a:lnTo>
                  <a:lnTo>
                    <a:pt x="1557889" y="3162299"/>
                  </a:lnTo>
                  <a:lnTo>
                    <a:pt x="1527245" y="3136899"/>
                  </a:lnTo>
                  <a:lnTo>
                    <a:pt x="1495896" y="3098799"/>
                  </a:lnTo>
                  <a:lnTo>
                    <a:pt x="1463855" y="3073399"/>
                  </a:lnTo>
                  <a:lnTo>
                    <a:pt x="1431135" y="3035299"/>
                  </a:lnTo>
                  <a:lnTo>
                    <a:pt x="1397746" y="3009899"/>
                  </a:lnTo>
                  <a:lnTo>
                    <a:pt x="1363702" y="2971799"/>
                  </a:lnTo>
                  <a:lnTo>
                    <a:pt x="1329015" y="2946399"/>
                  </a:lnTo>
                  <a:lnTo>
                    <a:pt x="1293696" y="2920999"/>
                  </a:lnTo>
                  <a:lnTo>
                    <a:pt x="1257758" y="2895599"/>
                  </a:lnTo>
                  <a:lnTo>
                    <a:pt x="1221214" y="2870199"/>
                  </a:lnTo>
                  <a:lnTo>
                    <a:pt x="1184075" y="2844799"/>
                  </a:lnTo>
                  <a:lnTo>
                    <a:pt x="1146354" y="2819399"/>
                  </a:lnTo>
                  <a:lnTo>
                    <a:pt x="1108062" y="2793999"/>
                  </a:lnTo>
                  <a:lnTo>
                    <a:pt x="1029817" y="2743199"/>
                  </a:lnTo>
                  <a:lnTo>
                    <a:pt x="989888" y="2730499"/>
                  </a:lnTo>
                  <a:lnTo>
                    <a:pt x="949438" y="2705099"/>
                  </a:lnTo>
                  <a:lnTo>
                    <a:pt x="908478" y="2692399"/>
                  </a:lnTo>
                  <a:lnTo>
                    <a:pt x="867022" y="2666999"/>
                  </a:lnTo>
                  <a:lnTo>
                    <a:pt x="825080" y="2654299"/>
                  </a:lnTo>
                  <a:lnTo>
                    <a:pt x="782666" y="2628899"/>
                  </a:lnTo>
                  <a:lnTo>
                    <a:pt x="739792" y="2616199"/>
                  </a:lnTo>
                  <a:lnTo>
                    <a:pt x="427804" y="2527299"/>
                  </a:lnTo>
                  <a:lnTo>
                    <a:pt x="381685" y="2527299"/>
                  </a:lnTo>
                  <a:lnTo>
                    <a:pt x="335216" y="2514599"/>
                  </a:lnTo>
                  <a:lnTo>
                    <a:pt x="288408" y="2514599"/>
                  </a:lnTo>
                  <a:lnTo>
                    <a:pt x="241274" y="2501899"/>
                  </a:lnTo>
                  <a:lnTo>
                    <a:pt x="0" y="2501899"/>
                  </a:lnTo>
                  <a:lnTo>
                    <a:pt x="0" y="0"/>
                  </a:lnTo>
                  <a:lnTo>
                    <a:pt x="384810" y="0"/>
                  </a:lnTo>
                  <a:lnTo>
                    <a:pt x="432163" y="12699"/>
                  </a:lnTo>
                  <a:lnTo>
                    <a:pt x="526457" y="12699"/>
                  </a:lnTo>
                  <a:lnTo>
                    <a:pt x="573394" y="25399"/>
                  </a:lnTo>
                  <a:lnTo>
                    <a:pt x="620186" y="25399"/>
                  </a:lnTo>
                  <a:lnTo>
                    <a:pt x="666831" y="38099"/>
                  </a:lnTo>
                  <a:lnTo>
                    <a:pt x="713328" y="38099"/>
                  </a:lnTo>
                  <a:lnTo>
                    <a:pt x="759673" y="50799"/>
                  </a:lnTo>
                  <a:lnTo>
                    <a:pt x="805864" y="50799"/>
                  </a:lnTo>
                  <a:lnTo>
                    <a:pt x="897775" y="76199"/>
                  </a:lnTo>
                  <a:lnTo>
                    <a:pt x="943490" y="76199"/>
                  </a:lnTo>
                  <a:lnTo>
                    <a:pt x="1124686" y="126999"/>
                  </a:lnTo>
                  <a:lnTo>
                    <a:pt x="1169557" y="126999"/>
                  </a:lnTo>
                  <a:lnTo>
                    <a:pt x="1434998" y="203199"/>
                  </a:lnTo>
                  <a:lnTo>
                    <a:pt x="1478584" y="228599"/>
                  </a:lnTo>
                  <a:lnTo>
                    <a:pt x="1650969" y="279399"/>
                  </a:lnTo>
                  <a:lnTo>
                    <a:pt x="1693564" y="304799"/>
                  </a:lnTo>
                  <a:lnTo>
                    <a:pt x="1778132" y="330199"/>
                  </a:lnTo>
                  <a:lnTo>
                    <a:pt x="1820101" y="355599"/>
                  </a:lnTo>
                  <a:lnTo>
                    <a:pt x="1861857" y="368299"/>
                  </a:lnTo>
                  <a:lnTo>
                    <a:pt x="1903398" y="393699"/>
                  </a:lnTo>
                  <a:lnTo>
                    <a:pt x="1944720" y="406399"/>
                  </a:lnTo>
                  <a:lnTo>
                    <a:pt x="1985822" y="431799"/>
                  </a:lnTo>
                  <a:lnTo>
                    <a:pt x="2026700" y="444499"/>
                  </a:lnTo>
                  <a:lnTo>
                    <a:pt x="2067353" y="469899"/>
                  </a:lnTo>
                  <a:lnTo>
                    <a:pt x="2107778" y="482599"/>
                  </a:lnTo>
                  <a:lnTo>
                    <a:pt x="2187933" y="533399"/>
                  </a:lnTo>
                  <a:lnTo>
                    <a:pt x="2227659" y="546099"/>
                  </a:lnTo>
                  <a:lnTo>
                    <a:pt x="2345399" y="622299"/>
                  </a:lnTo>
                  <a:lnTo>
                    <a:pt x="2384159" y="634999"/>
                  </a:lnTo>
                  <a:lnTo>
                    <a:pt x="2536693" y="736599"/>
                  </a:lnTo>
                  <a:lnTo>
                    <a:pt x="2685104" y="838199"/>
                  </a:lnTo>
                  <a:lnTo>
                    <a:pt x="2793611" y="914399"/>
                  </a:lnTo>
                  <a:lnTo>
                    <a:pt x="2864578" y="965199"/>
                  </a:lnTo>
                  <a:lnTo>
                    <a:pt x="2899643" y="1003299"/>
                  </a:lnTo>
                  <a:lnTo>
                    <a:pt x="3003133" y="1079499"/>
                  </a:lnTo>
                  <a:lnTo>
                    <a:pt x="3037053" y="1117599"/>
                  </a:lnTo>
                  <a:lnTo>
                    <a:pt x="3104014" y="1168399"/>
                  </a:lnTo>
                  <a:lnTo>
                    <a:pt x="3137050" y="1206499"/>
                  </a:lnTo>
                  <a:lnTo>
                    <a:pt x="3169787" y="1231899"/>
                  </a:lnTo>
                  <a:lnTo>
                    <a:pt x="3202221" y="1269999"/>
                  </a:lnTo>
                  <a:lnTo>
                    <a:pt x="3234350" y="1295399"/>
                  </a:lnTo>
                  <a:lnTo>
                    <a:pt x="3266172" y="1333499"/>
                  </a:lnTo>
                  <a:lnTo>
                    <a:pt x="3297685" y="1358899"/>
                  </a:lnTo>
                  <a:lnTo>
                    <a:pt x="3328886" y="1396999"/>
                  </a:lnTo>
                  <a:lnTo>
                    <a:pt x="3359772" y="1422399"/>
                  </a:lnTo>
                  <a:lnTo>
                    <a:pt x="3390341" y="1460499"/>
                  </a:lnTo>
                  <a:lnTo>
                    <a:pt x="3420590" y="1485899"/>
                  </a:lnTo>
                  <a:lnTo>
                    <a:pt x="3450518" y="1523999"/>
                  </a:lnTo>
                  <a:lnTo>
                    <a:pt x="3480121" y="1562099"/>
                  </a:lnTo>
                  <a:lnTo>
                    <a:pt x="3509397" y="1587499"/>
                  </a:lnTo>
                  <a:lnTo>
                    <a:pt x="3538344" y="1625599"/>
                  </a:lnTo>
                  <a:lnTo>
                    <a:pt x="3566959" y="1663699"/>
                  </a:lnTo>
                  <a:lnTo>
                    <a:pt x="3595239" y="1701799"/>
                  </a:lnTo>
                  <a:lnTo>
                    <a:pt x="3623183" y="1727199"/>
                  </a:lnTo>
                  <a:lnTo>
                    <a:pt x="3650788" y="1765299"/>
                  </a:lnTo>
                  <a:lnTo>
                    <a:pt x="3678051" y="1803399"/>
                  </a:lnTo>
                  <a:lnTo>
                    <a:pt x="3704969" y="1841499"/>
                  </a:lnTo>
                  <a:lnTo>
                    <a:pt x="3731541" y="1879599"/>
                  </a:lnTo>
                  <a:lnTo>
                    <a:pt x="3757764" y="1904999"/>
                  </a:lnTo>
                  <a:lnTo>
                    <a:pt x="3783635" y="1943099"/>
                  </a:lnTo>
                  <a:lnTo>
                    <a:pt x="3809152" y="1981199"/>
                  </a:lnTo>
                  <a:lnTo>
                    <a:pt x="3834313" y="2019299"/>
                  </a:lnTo>
                  <a:lnTo>
                    <a:pt x="3859114" y="2057399"/>
                  </a:lnTo>
                  <a:lnTo>
                    <a:pt x="3883554" y="2095499"/>
                  </a:lnTo>
                  <a:lnTo>
                    <a:pt x="3907630" y="2133599"/>
                  </a:lnTo>
                  <a:lnTo>
                    <a:pt x="3931339" y="2171699"/>
                  </a:lnTo>
                  <a:lnTo>
                    <a:pt x="3954680" y="2209799"/>
                  </a:lnTo>
                  <a:lnTo>
                    <a:pt x="3977649" y="2247899"/>
                  </a:lnTo>
                  <a:lnTo>
                    <a:pt x="4000244" y="2285999"/>
                  </a:lnTo>
                  <a:lnTo>
                    <a:pt x="4022463" y="2324099"/>
                  </a:lnTo>
                  <a:lnTo>
                    <a:pt x="4044303" y="2362199"/>
                  </a:lnTo>
                  <a:lnTo>
                    <a:pt x="4065762" y="2412999"/>
                  </a:lnTo>
                  <a:lnTo>
                    <a:pt x="4086837" y="2451099"/>
                  </a:lnTo>
                  <a:lnTo>
                    <a:pt x="4107526" y="2489199"/>
                  </a:lnTo>
                  <a:lnTo>
                    <a:pt x="4127826" y="2527299"/>
                  </a:lnTo>
                  <a:lnTo>
                    <a:pt x="4147735" y="2565399"/>
                  </a:lnTo>
                  <a:lnTo>
                    <a:pt x="4167251" y="2603499"/>
                  </a:lnTo>
                  <a:lnTo>
                    <a:pt x="4186370" y="2654299"/>
                  </a:lnTo>
                  <a:lnTo>
                    <a:pt x="4205091" y="2692399"/>
                  </a:lnTo>
                  <a:lnTo>
                    <a:pt x="4223410" y="2730499"/>
                  </a:lnTo>
                  <a:lnTo>
                    <a:pt x="4241326" y="2781299"/>
                  </a:lnTo>
                  <a:lnTo>
                    <a:pt x="4258837" y="2819399"/>
                  </a:lnTo>
                  <a:lnTo>
                    <a:pt x="4275938" y="2857499"/>
                  </a:lnTo>
                  <a:lnTo>
                    <a:pt x="4292629" y="2895599"/>
                  </a:lnTo>
                  <a:lnTo>
                    <a:pt x="4308906" y="2946399"/>
                  </a:lnTo>
                  <a:lnTo>
                    <a:pt x="4324768" y="2984499"/>
                  </a:lnTo>
                  <a:lnTo>
                    <a:pt x="4340211" y="3035299"/>
                  </a:lnTo>
                  <a:lnTo>
                    <a:pt x="4355233" y="3073399"/>
                  </a:lnTo>
                  <a:lnTo>
                    <a:pt x="4369832" y="3111499"/>
                  </a:lnTo>
                  <a:lnTo>
                    <a:pt x="4384005" y="3162299"/>
                  </a:lnTo>
                  <a:lnTo>
                    <a:pt x="4397750" y="3200399"/>
                  </a:lnTo>
                  <a:lnTo>
                    <a:pt x="4411064" y="3251199"/>
                  </a:lnTo>
                  <a:lnTo>
                    <a:pt x="4423945" y="3289299"/>
                  </a:lnTo>
                  <a:lnTo>
                    <a:pt x="4436390" y="3340099"/>
                  </a:lnTo>
                  <a:lnTo>
                    <a:pt x="4448397" y="3378199"/>
                  </a:lnTo>
                  <a:lnTo>
                    <a:pt x="4459964" y="3428999"/>
                  </a:lnTo>
                  <a:lnTo>
                    <a:pt x="4471088" y="3467099"/>
                  </a:lnTo>
                  <a:lnTo>
                    <a:pt x="4481766" y="3517899"/>
                  </a:lnTo>
                  <a:lnTo>
                    <a:pt x="4491996" y="3555999"/>
                  </a:lnTo>
                  <a:lnTo>
                    <a:pt x="4501775" y="3606799"/>
                  </a:lnTo>
                  <a:lnTo>
                    <a:pt x="4511102" y="3644899"/>
                  </a:lnTo>
                  <a:lnTo>
                    <a:pt x="4519973" y="3695699"/>
                  </a:lnTo>
                  <a:lnTo>
                    <a:pt x="4528386" y="3746499"/>
                  </a:lnTo>
                  <a:lnTo>
                    <a:pt x="4536339" y="3784599"/>
                  </a:lnTo>
                  <a:lnTo>
                    <a:pt x="4543829" y="3835399"/>
                  </a:lnTo>
                  <a:lnTo>
                    <a:pt x="4550853" y="3886199"/>
                  </a:lnTo>
                  <a:lnTo>
                    <a:pt x="4557410" y="3924299"/>
                  </a:lnTo>
                  <a:lnTo>
                    <a:pt x="4563497" y="3975099"/>
                  </a:lnTo>
                  <a:lnTo>
                    <a:pt x="4569111" y="4025899"/>
                  </a:lnTo>
                  <a:lnTo>
                    <a:pt x="4574250" y="4063999"/>
                  </a:lnTo>
                  <a:lnTo>
                    <a:pt x="4578911" y="4114799"/>
                  </a:lnTo>
                  <a:lnTo>
                    <a:pt x="4583092" y="4165599"/>
                  </a:lnTo>
                  <a:lnTo>
                    <a:pt x="4586790" y="4203699"/>
                  </a:lnTo>
                  <a:lnTo>
                    <a:pt x="4590003" y="4254499"/>
                  </a:lnTo>
                  <a:lnTo>
                    <a:pt x="4592729" y="4305299"/>
                  </a:lnTo>
                  <a:lnTo>
                    <a:pt x="4594964" y="4356099"/>
                  </a:lnTo>
                  <a:lnTo>
                    <a:pt x="4596707" y="4394199"/>
                  </a:lnTo>
                  <a:lnTo>
                    <a:pt x="4597956" y="4444999"/>
                  </a:lnTo>
                  <a:lnTo>
                    <a:pt x="4598706" y="4495799"/>
                  </a:lnTo>
                  <a:lnTo>
                    <a:pt x="4598957" y="4546599"/>
                  </a:lnTo>
                  <a:lnTo>
                    <a:pt x="4598835" y="4597399"/>
                  </a:lnTo>
                  <a:lnTo>
                    <a:pt x="4598209" y="4635499"/>
                  </a:lnTo>
                  <a:lnTo>
                    <a:pt x="4597083" y="4686299"/>
                  </a:lnTo>
                  <a:lnTo>
                    <a:pt x="4595459" y="4737099"/>
                  </a:lnTo>
                  <a:lnTo>
                    <a:pt x="4593339" y="4787899"/>
                  </a:lnTo>
                  <a:lnTo>
                    <a:pt x="4590725" y="4825999"/>
                  </a:lnTo>
                  <a:lnTo>
                    <a:pt x="4587621" y="4876799"/>
                  </a:lnTo>
                  <a:lnTo>
                    <a:pt x="4584029" y="4927599"/>
                  </a:lnTo>
                  <a:lnTo>
                    <a:pt x="4579951" y="4978399"/>
                  </a:lnTo>
                  <a:lnTo>
                    <a:pt x="4575390" y="5016499"/>
                  </a:lnTo>
                  <a:lnTo>
                    <a:pt x="4570348" y="5067299"/>
                  </a:lnTo>
                  <a:lnTo>
                    <a:pt x="4564828" y="5118099"/>
                  </a:lnTo>
                  <a:lnTo>
                    <a:pt x="4558832" y="5156199"/>
                  </a:lnTo>
                  <a:lnTo>
                    <a:pt x="4552364" y="5206999"/>
                  </a:lnTo>
                  <a:lnTo>
                    <a:pt x="4545424" y="5257799"/>
                  </a:lnTo>
                  <a:lnTo>
                    <a:pt x="4538016" y="5295899"/>
                  </a:lnTo>
                  <a:lnTo>
                    <a:pt x="4530143" y="5346699"/>
                  </a:lnTo>
                  <a:lnTo>
                    <a:pt x="4521806" y="5397499"/>
                  </a:lnTo>
                  <a:lnTo>
                    <a:pt x="4513009" y="5435599"/>
                  </a:lnTo>
                  <a:lnTo>
                    <a:pt x="4503754" y="5486399"/>
                  </a:lnTo>
                  <a:lnTo>
                    <a:pt x="4494043" y="5524499"/>
                  </a:lnTo>
                  <a:lnTo>
                    <a:pt x="4483879" y="5575299"/>
                  </a:lnTo>
                  <a:lnTo>
                    <a:pt x="4473264" y="5613399"/>
                  </a:lnTo>
                  <a:lnTo>
                    <a:pt x="4462201" y="5664199"/>
                  </a:lnTo>
                  <a:lnTo>
                    <a:pt x="4450692" y="5702299"/>
                  </a:lnTo>
                  <a:lnTo>
                    <a:pt x="4438741" y="5753099"/>
                  </a:lnTo>
                  <a:lnTo>
                    <a:pt x="4426348" y="5791199"/>
                  </a:lnTo>
                  <a:lnTo>
                    <a:pt x="4413518" y="5841999"/>
                  </a:lnTo>
                  <a:lnTo>
                    <a:pt x="4400252" y="5880099"/>
                  </a:lnTo>
                  <a:lnTo>
                    <a:pt x="4386553" y="5930899"/>
                  </a:lnTo>
                  <a:lnTo>
                    <a:pt x="4372423" y="5968999"/>
                  </a:lnTo>
                  <a:lnTo>
                    <a:pt x="4357865" y="6019799"/>
                  </a:lnTo>
                  <a:lnTo>
                    <a:pt x="4342881" y="6057899"/>
                  </a:lnTo>
                  <a:lnTo>
                    <a:pt x="4327475" y="6095999"/>
                  </a:lnTo>
                  <a:lnTo>
                    <a:pt x="4311647" y="6146799"/>
                  </a:lnTo>
                  <a:lnTo>
                    <a:pt x="4295402" y="6184899"/>
                  </a:lnTo>
                  <a:lnTo>
                    <a:pt x="4278741" y="6235699"/>
                  </a:lnTo>
                  <a:lnTo>
                    <a:pt x="4261667" y="6273799"/>
                  </a:lnTo>
                  <a:lnTo>
                    <a:pt x="4244182" y="6311899"/>
                  </a:lnTo>
                  <a:lnTo>
                    <a:pt x="4226290" y="6349999"/>
                  </a:lnTo>
                  <a:lnTo>
                    <a:pt x="4207991" y="6400799"/>
                  </a:lnTo>
                  <a:lnTo>
                    <a:pt x="4189290" y="6438899"/>
                  </a:lnTo>
                  <a:lnTo>
                    <a:pt x="4170188" y="6476999"/>
                  </a:lnTo>
                  <a:lnTo>
                    <a:pt x="4150688" y="6515099"/>
                  </a:lnTo>
                  <a:lnTo>
                    <a:pt x="4130792" y="6565899"/>
                  </a:lnTo>
                  <a:lnTo>
                    <a:pt x="4110504" y="6603999"/>
                  </a:lnTo>
                  <a:lnTo>
                    <a:pt x="4089825" y="6642099"/>
                  </a:lnTo>
                  <a:lnTo>
                    <a:pt x="4068757" y="6680199"/>
                  </a:lnTo>
                  <a:lnTo>
                    <a:pt x="4047305" y="6718299"/>
                  </a:lnTo>
                  <a:lnTo>
                    <a:pt x="4025469" y="6756399"/>
                  </a:lnTo>
                  <a:lnTo>
                    <a:pt x="4003252" y="6807199"/>
                  </a:lnTo>
                  <a:lnTo>
                    <a:pt x="3980658" y="6845299"/>
                  </a:lnTo>
                  <a:lnTo>
                    <a:pt x="3957688" y="6883399"/>
                  </a:lnTo>
                  <a:lnTo>
                    <a:pt x="3934345" y="6921499"/>
                  </a:lnTo>
                  <a:lnTo>
                    <a:pt x="3910631" y="6959599"/>
                  </a:lnTo>
                  <a:lnTo>
                    <a:pt x="3886550" y="6997699"/>
                  </a:lnTo>
                  <a:lnTo>
                    <a:pt x="3862103" y="7035799"/>
                  </a:lnTo>
                  <a:lnTo>
                    <a:pt x="3837292" y="7073899"/>
                  </a:lnTo>
                  <a:lnTo>
                    <a:pt x="3812122" y="7111999"/>
                  </a:lnTo>
                  <a:lnTo>
                    <a:pt x="3786593" y="7150099"/>
                  </a:lnTo>
                  <a:lnTo>
                    <a:pt x="3760709" y="7175499"/>
                  </a:lnTo>
                  <a:lnTo>
                    <a:pt x="3734472" y="7213599"/>
                  </a:lnTo>
                  <a:lnTo>
                    <a:pt x="3707884" y="7251699"/>
                  </a:lnTo>
                  <a:lnTo>
                    <a:pt x="3680948" y="7289799"/>
                  </a:lnTo>
                  <a:lnTo>
                    <a:pt x="3653667" y="7327899"/>
                  </a:lnTo>
                  <a:lnTo>
                    <a:pt x="3626043" y="7365999"/>
                  </a:lnTo>
                  <a:lnTo>
                    <a:pt x="3598078" y="7391399"/>
                  </a:lnTo>
                  <a:lnTo>
                    <a:pt x="3569776" y="7429499"/>
                  </a:lnTo>
                  <a:lnTo>
                    <a:pt x="3541138" y="7467599"/>
                  </a:lnTo>
                  <a:lnTo>
                    <a:pt x="3512167" y="7492999"/>
                  </a:lnTo>
                  <a:lnTo>
                    <a:pt x="3482865" y="7531099"/>
                  </a:lnTo>
                  <a:lnTo>
                    <a:pt x="3453235" y="7569199"/>
                  </a:lnTo>
                  <a:lnTo>
                    <a:pt x="3423280" y="7594599"/>
                  </a:lnTo>
                  <a:lnTo>
                    <a:pt x="3393003" y="7632699"/>
                  </a:lnTo>
                  <a:lnTo>
                    <a:pt x="3362404" y="7670799"/>
                  </a:lnTo>
                  <a:lnTo>
                    <a:pt x="3331488" y="7696199"/>
                  </a:lnTo>
                  <a:lnTo>
                    <a:pt x="3300256" y="7734299"/>
                  </a:lnTo>
                  <a:lnTo>
                    <a:pt x="3268711" y="7759699"/>
                  </a:lnTo>
                  <a:lnTo>
                    <a:pt x="3236856" y="7797799"/>
                  </a:lnTo>
                  <a:lnTo>
                    <a:pt x="3204693" y="7823199"/>
                  </a:lnTo>
                  <a:lnTo>
                    <a:pt x="3172224" y="7861299"/>
                  </a:lnTo>
                  <a:lnTo>
                    <a:pt x="3106381" y="7912099"/>
                  </a:lnTo>
                  <a:lnTo>
                    <a:pt x="3073011" y="7950199"/>
                  </a:lnTo>
                  <a:lnTo>
                    <a:pt x="3005387" y="8000999"/>
                  </a:lnTo>
                  <a:lnTo>
                    <a:pt x="2971139" y="8039099"/>
                  </a:lnTo>
                  <a:lnTo>
                    <a:pt x="2866675" y="8115299"/>
                  </a:lnTo>
                  <a:lnTo>
                    <a:pt x="2831290" y="8153399"/>
                  </a:lnTo>
                  <a:lnTo>
                    <a:pt x="2723477" y="8229599"/>
                  </a:lnTo>
                  <a:lnTo>
                    <a:pt x="2575952" y="8331199"/>
                  </a:lnTo>
                  <a:lnTo>
                    <a:pt x="2424261" y="8432799"/>
                  </a:lnTo>
                  <a:lnTo>
                    <a:pt x="2385706" y="8458199"/>
                  </a:lnTo>
                  <a:lnTo>
                    <a:pt x="2346904" y="8470899"/>
                  </a:lnTo>
                  <a:lnTo>
                    <a:pt x="2229034" y="8547099"/>
                  </a:lnTo>
                  <a:lnTo>
                    <a:pt x="2189265" y="8559799"/>
                  </a:lnTo>
                  <a:lnTo>
                    <a:pt x="2109023" y="8610599"/>
                  </a:lnTo>
                  <a:lnTo>
                    <a:pt x="2068555" y="8623299"/>
                  </a:lnTo>
                  <a:lnTo>
                    <a:pt x="2027860" y="8648699"/>
                  </a:lnTo>
                  <a:lnTo>
                    <a:pt x="1986939" y="8661399"/>
                  </a:lnTo>
                  <a:lnTo>
                    <a:pt x="1945796" y="8686799"/>
                  </a:lnTo>
                  <a:lnTo>
                    <a:pt x="1904432" y="8699499"/>
                  </a:lnTo>
                  <a:lnTo>
                    <a:pt x="1862850" y="8724899"/>
                  </a:lnTo>
                  <a:lnTo>
                    <a:pt x="1821053" y="8737599"/>
                  </a:lnTo>
                  <a:lnTo>
                    <a:pt x="1779043" y="8762999"/>
                  </a:lnTo>
                  <a:lnTo>
                    <a:pt x="1694396" y="8788399"/>
                  </a:lnTo>
                  <a:lnTo>
                    <a:pt x="1651762" y="8813799"/>
                  </a:lnTo>
                  <a:lnTo>
                    <a:pt x="1435605" y="8877299"/>
                  </a:lnTo>
                  <a:lnTo>
                    <a:pt x="1391792" y="8902699"/>
                  </a:lnTo>
                  <a:lnTo>
                    <a:pt x="1214690" y="8953499"/>
                  </a:lnTo>
                  <a:lnTo>
                    <a:pt x="1169964" y="8953499"/>
                  </a:lnTo>
                  <a:lnTo>
                    <a:pt x="943755" y="9016999"/>
                  </a:lnTo>
                  <a:lnTo>
                    <a:pt x="898015" y="9016999"/>
                  </a:lnTo>
                  <a:lnTo>
                    <a:pt x="806056" y="9042399"/>
                  </a:lnTo>
                  <a:lnTo>
                    <a:pt x="759843" y="9042399"/>
                  </a:lnTo>
                  <a:lnTo>
                    <a:pt x="713477" y="9055099"/>
                  </a:lnTo>
                  <a:lnTo>
                    <a:pt x="666961" y="9055099"/>
                  </a:lnTo>
                  <a:lnTo>
                    <a:pt x="620297" y="9067799"/>
                  </a:lnTo>
                  <a:lnTo>
                    <a:pt x="526536" y="9067799"/>
                  </a:lnTo>
                  <a:lnTo>
                    <a:pt x="479444" y="9080499"/>
                  </a:lnTo>
                  <a:lnTo>
                    <a:pt x="384849" y="9080499"/>
                  </a:lnTo>
                  <a:lnTo>
                    <a:pt x="337351" y="9093199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74"/>
            <p:cNvSpPr/>
            <p:nvPr/>
          </p:nvSpPr>
          <p:spPr>
            <a:xfrm>
              <a:off x="5036088" y="7438461"/>
              <a:ext cx="1819909" cy="1819909"/>
            </a:xfrm>
            <a:custGeom>
              <a:rect b="b" l="l" r="r" t="t"/>
              <a:pathLst>
                <a:path extrusionOk="0" h="1819909" w="1819909">
                  <a:moveTo>
                    <a:pt x="909919" y="1819838"/>
                  </a:moveTo>
                  <a:lnTo>
                    <a:pt x="865271" y="1818743"/>
                  </a:lnTo>
                  <a:lnTo>
                    <a:pt x="820732" y="1815456"/>
                  </a:lnTo>
                  <a:lnTo>
                    <a:pt x="776405" y="1809989"/>
                  </a:lnTo>
                  <a:lnTo>
                    <a:pt x="732401" y="1802353"/>
                  </a:lnTo>
                  <a:lnTo>
                    <a:pt x="688827" y="1792570"/>
                  </a:lnTo>
                  <a:lnTo>
                    <a:pt x="645784" y="1780657"/>
                  </a:lnTo>
                  <a:lnTo>
                    <a:pt x="603378" y="1766648"/>
                  </a:lnTo>
                  <a:lnTo>
                    <a:pt x="561707" y="1750575"/>
                  </a:lnTo>
                  <a:lnTo>
                    <a:pt x="520877" y="1732475"/>
                  </a:lnTo>
                  <a:lnTo>
                    <a:pt x="480987" y="1712395"/>
                  </a:lnTo>
                  <a:lnTo>
                    <a:pt x="442126" y="1690382"/>
                  </a:lnTo>
                  <a:lnTo>
                    <a:pt x="404393" y="1666488"/>
                  </a:lnTo>
                  <a:lnTo>
                    <a:pt x="367880" y="1640773"/>
                  </a:lnTo>
                  <a:lnTo>
                    <a:pt x="332672" y="1613298"/>
                  </a:lnTo>
                  <a:lnTo>
                    <a:pt x="298855" y="1584126"/>
                  </a:lnTo>
                  <a:lnTo>
                    <a:pt x="266509" y="1553330"/>
                  </a:lnTo>
                  <a:lnTo>
                    <a:pt x="235713" y="1520984"/>
                  </a:lnTo>
                  <a:lnTo>
                    <a:pt x="206542" y="1487164"/>
                  </a:lnTo>
                  <a:lnTo>
                    <a:pt x="179065" y="1451958"/>
                  </a:lnTo>
                  <a:lnTo>
                    <a:pt x="153349" y="1415445"/>
                  </a:lnTo>
                  <a:lnTo>
                    <a:pt x="129455" y="1377712"/>
                  </a:lnTo>
                  <a:lnTo>
                    <a:pt x="107442" y="1338851"/>
                  </a:lnTo>
                  <a:lnTo>
                    <a:pt x="87362" y="1298960"/>
                  </a:lnTo>
                  <a:lnTo>
                    <a:pt x="69263" y="1258130"/>
                  </a:lnTo>
                  <a:lnTo>
                    <a:pt x="53190" y="1216460"/>
                  </a:lnTo>
                  <a:lnTo>
                    <a:pt x="39180" y="1174054"/>
                  </a:lnTo>
                  <a:lnTo>
                    <a:pt x="27269" y="1131011"/>
                  </a:lnTo>
                  <a:lnTo>
                    <a:pt x="17483" y="1087437"/>
                  </a:lnTo>
                  <a:lnTo>
                    <a:pt x="9848" y="1043433"/>
                  </a:lnTo>
                  <a:lnTo>
                    <a:pt x="4381" y="999106"/>
                  </a:lnTo>
                  <a:lnTo>
                    <a:pt x="1096" y="954567"/>
                  </a:lnTo>
                  <a:lnTo>
                    <a:pt x="0" y="909919"/>
                  </a:lnTo>
                  <a:lnTo>
                    <a:pt x="68" y="898753"/>
                  </a:lnTo>
                  <a:lnTo>
                    <a:pt x="1712" y="854121"/>
                  </a:lnTo>
                  <a:lnTo>
                    <a:pt x="5544" y="809625"/>
                  </a:lnTo>
                  <a:lnTo>
                    <a:pt x="11554" y="765369"/>
                  </a:lnTo>
                  <a:lnTo>
                    <a:pt x="19729" y="721464"/>
                  </a:lnTo>
                  <a:lnTo>
                    <a:pt x="30048" y="678011"/>
                  </a:lnTo>
                  <a:lnTo>
                    <a:pt x="42487" y="635118"/>
                  </a:lnTo>
                  <a:lnTo>
                    <a:pt x="57016" y="592885"/>
                  </a:lnTo>
                  <a:lnTo>
                    <a:pt x="73600" y="551417"/>
                  </a:lnTo>
                  <a:lnTo>
                    <a:pt x="92198" y="510813"/>
                  </a:lnTo>
                  <a:lnTo>
                    <a:pt x="112766" y="471169"/>
                  </a:lnTo>
                  <a:lnTo>
                    <a:pt x="135255" y="432583"/>
                  </a:lnTo>
                  <a:lnTo>
                    <a:pt x="159610" y="395148"/>
                  </a:lnTo>
                  <a:lnTo>
                    <a:pt x="185772" y="358952"/>
                  </a:lnTo>
                  <a:lnTo>
                    <a:pt x="213679" y="324083"/>
                  </a:lnTo>
                  <a:lnTo>
                    <a:pt x="243263" y="290626"/>
                  </a:lnTo>
                  <a:lnTo>
                    <a:pt x="274453" y="258661"/>
                  </a:lnTo>
                  <a:lnTo>
                    <a:pt x="307175" y="228265"/>
                  </a:lnTo>
                  <a:lnTo>
                    <a:pt x="341348" y="199510"/>
                  </a:lnTo>
                  <a:lnTo>
                    <a:pt x="376890" y="172468"/>
                  </a:lnTo>
                  <a:lnTo>
                    <a:pt x="413717" y="147201"/>
                  </a:lnTo>
                  <a:lnTo>
                    <a:pt x="451740" y="123773"/>
                  </a:lnTo>
                  <a:lnTo>
                    <a:pt x="490867" y="102238"/>
                  </a:lnTo>
                  <a:lnTo>
                    <a:pt x="531002" y="82649"/>
                  </a:lnTo>
                  <a:lnTo>
                    <a:pt x="572050" y="65053"/>
                  </a:lnTo>
                  <a:lnTo>
                    <a:pt x="613915" y="49492"/>
                  </a:lnTo>
                  <a:lnTo>
                    <a:pt x="656489" y="36004"/>
                  </a:lnTo>
                  <a:lnTo>
                    <a:pt x="699676" y="24622"/>
                  </a:lnTo>
                  <a:lnTo>
                    <a:pt x="743367" y="15372"/>
                  </a:lnTo>
                  <a:lnTo>
                    <a:pt x="787462" y="8277"/>
                  </a:lnTo>
                  <a:lnTo>
                    <a:pt x="831851" y="3355"/>
                  </a:lnTo>
                  <a:lnTo>
                    <a:pt x="876429" y="616"/>
                  </a:lnTo>
                  <a:lnTo>
                    <a:pt x="909919" y="0"/>
                  </a:lnTo>
                  <a:lnTo>
                    <a:pt x="921085" y="68"/>
                  </a:lnTo>
                  <a:lnTo>
                    <a:pt x="965716" y="1712"/>
                  </a:lnTo>
                  <a:lnTo>
                    <a:pt x="1010212" y="5544"/>
                  </a:lnTo>
                  <a:lnTo>
                    <a:pt x="1054469" y="11554"/>
                  </a:lnTo>
                  <a:lnTo>
                    <a:pt x="1098374" y="19729"/>
                  </a:lnTo>
                  <a:lnTo>
                    <a:pt x="1141827" y="30048"/>
                  </a:lnTo>
                  <a:lnTo>
                    <a:pt x="1184720" y="42487"/>
                  </a:lnTo>
                  <a:lnTo>
                    <a:pt x="1226952" y="57016"/>
                  </a:lnTo>
                  <a:lnTo>
                    <a:pt x="1268421" y="73600"/>
                  </a:lnTo>
                  <a:lnTo>
                    <a:pt x="1309025" y="92198"/>
                  </a:lnTo>
                  <a:lnTo>
                    <a:pt x="1348667" y="112766"/>
                  </a:lnTo>
                  <a:lnTo>
                    <a:pt x="1387255" y="135255"/>
                  </a:lnTo>
                  <a:lnTo>
                    <a:pt x="1424690" y="159610"/>
                  </a:lnTo>
                  <a:lnTo>
                    <a:pt x="1460886" y="185772"/>
                  </a:lnTo>
                  <a:lnTo>
                    <a:pt x="1495754" y="213679"/>
                  </a:lnTo>
                  <a:lnTo>
                    <a:pt x="1529212" y="243263"/>
                  </a:lnTo>
                  <a:lnTo>
                    <a:pt x="1561178" y="274453"/>
                  </a:lnTo>
                  <a:lnTo>
                    <a:pt x="1591573" y="307175"/>
                  </a:lnTo>
                  <a:lnTo>
                    <a:pt x="1620328" y="341348"/>
                  </a:lnTo>
                  <a:lnTo>
                    <a:pt x="1647370" y="376890"/>
                  </a:lnTo>
                  <a:lnTo>
                    <a:pt x="1672635" y="413717"/>
                  </a:lnTo>
                  <a:lnTo>
                    <a:pt x="1696064" y="451740"/>
                  </a:lnTo>
                  <a:lnTo>
                    <a:pt x="1717599" y="490867"/>
                  </a:lnTo>
                  <a:lnTo>
                    <a:pt x="1737189" y="531002"/>
                  </a:lnTo>
                  <a:lnTo>
                    <a:pt x="1754784" y="572050"/>
                  </a:lnTo>
                  <a:lnTo>
                    <a:pt x="1770345" y="613915"/>
                  </a:lnTo>
                  <a:lnTo>
                    <a:pt x="1783834" y="656489"/>
                  </a:lnTo>
                  <a:lnTo>
                    <a:pt x="1795216" y="699676"/>
                  </a:lnTo>
                  <a:lnTo>
                    <a:pt x="1804465" y="743367"/>
                  </a:lnTo>
                  <a:lnTo>
                    <a:pt x="1811560" y="787462"/>
                  </a:lnTo>
                  <a:lnTo>
                    <a:pt x="1816483" y="831851"/>
                  </a:lnTo>
                  <a:lnTo>
                    <a:pt x="1819223" y="876429"/>
                  </a:lnTo>
                  <a:lnTo>
                    <a:pt x="1819838" y="909919"/>
                  </a:lnTo>
                  <a:lnTo>
                    <a:pt x="1819770" y="921085"/>
                  </a:lnTo>
                  <a:lnTo>
                    <a:pt x="1818126" y="965716"/>
                  </a:lnTo>
                  <a:lnTo>
                    <a:pt x="1814293" y="1010212"/>
                  </a:lnTo>
                  <a:lnTo>
                    <a:pt x="1808283" y="1054469"/>
                  </a:lnTo>
                  <a:lnTo>
                    <a:pt x="1800108" y="1098374"/>
                  </a:lnTo>
                  <a:lnTo>
                    <a:pt x="1789790" y="1141827"/>
                  </a:lnTo>
                  <a:lnTo>
                    <a:pt x="1777349" y="1184720"/>
                  </a:lnTo>
                  <a:lnTo>
                    <a:pt x="1762822" y="1226952"/>
                  </a:lnTo>
                  <a:lnTo>
                    <a:pt x="1746238" y="1268421"/>
                  </a:lnTo>
                  <a:lnTo>
                    <a:pt x="1727639" y="1309025"/>
                  </a:lnTo>
                  <a:lnTo>
                    <a:pt x="1707071" y="1348667"/>
                  </a:lnTo>
                  <a:lnTo>
                    <a:pt x="1684583" y="1387255"/>
                  </a:lnTo>
                  <a:lnTo>
                    <a:pt x="1660227" y="1424690"/>
                  </a:lnTo>
                  <a:lnTo>
                    <a:pt x="1634067" y="1460886"/>
                  </a:lnTo>
                  <a:lnTo>
                    <a:pt x="1606159" y="1495754"/>
                  </a:lnTo>
                  <a:lnTo>
                    <a:pt x="1576575" y="1529212"/>
                  </a:lnTo>
                  <a:lnTo>
                    <a:pt x="1545385" y="1561178"/>
                  </a:lnTo>
                  <a:lnTo>
                    <a:pt x="1512663" y="1591573"/>
                  </a:lnTo>
                  <a:lnTo>
                    <a:pt x="1478490" y="1620328"/>
                  </a:lnTo>
                  <a:lnTo>
                    <a:pt x="1442948" y="1647370"/>
                  </a:lnTo>
                  <a:lnTo>
                    <a:pt x="1406121" y="1672635"/>
                  </a:lnTo>
                  <a:lnTo>
                    <a:pt x="1368097" y="1696064"/>
                  </a:lnTo>
                  <a:lnTo>
                    <a:pt x="1328971" y="1717599"/>
                  </a:lnTo>
                  <a:lnTo>
                    <a:pt x="1288836" y="1737189"/>
                  </a:lnTo>
                  <a:lnTo>
                    <a:pt x="1247787" y="1754784"/>
                  </a:lnTo>
                  <a:lnTo>
                    <a:pt x="1205923" y="1770345"/>
                  </a:lnTo>
                  <a:lnTo>
                    <a:pt x="1163349" y="1783834"/>
                  </a:lnTo>
                  <a:lnTo>
                    <a:pt x="1120162" y="1795216"/>
                  </a:lnTo>
                  <a:lnTo>
                    <a:pt x="1076471" y="1804465"/>
                  </a:lnTo>
                  <a:lnTo>
                    <a:pt x="1032376" y="1811560"/>
                  </a:lnTo>
                  <a:lnTo>
                    <a:pt x="987987" y="1816483"/>
                  </a:lnTo>
                  <a:lnTo>
                    <a:pt x="943409" y="1819223"/>
                  </a:lnTo>
                  <a:lnTo>
                    <a:pt x="909919" y="1819838"/>
                  </a:lnTo>
                  <a:close/>
                </a:path>
              </a:pathLst>
            </a:custGeom>
            <a:solidFill>
              <a:srgbClr val="F08B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1" name="Google Shape;681;p74"/>
          <p:cNvSpPr txBox="1"/>
          <p:nvPr>
            <p:ph type="title"/>
          </p:nvPr>
        </p:nvSpPr>
        <p:spPr>
          <a:xfrm>
            <a:off x="4458600" y="470025"/>
            <a:ext cx="4024200" cy="42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3175">
            <a:noAutofit/>
          </a:bodyPr>
          <a:lstStyle/>
          <a:p>
            <a:pPr indent="0" lvl="0" marL="12700" marR="0" rtl="0" algn="l">
              <a:lnSpc>
                <a:spcPct val="11984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6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Notes for Model Interpretation</a:t>
            </a:r>
            <a:endParaRPr sz="36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5"/>
          <p:cNvSpPr/>
          <p:nvPr/>
        </p:nvSpPr>
        <p:spPr>
          <a:xfrm>
            <a:off x="4572000" y="1194450"/>
            <a:ext cx="4170600" cy="38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Some methods (such as SHAP method) makes correlation transparent, but correlation doesn’t make them causal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To deliver causal results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the features need to be independent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not only of other features in the model, but also of </a:t>
            </a:r>
            <a:r>
              <a:rPr lang="en" sz="1800" u="sng">
                <a:latin typeface="Lato"/>
                <a:ea typeface="Lato"/>
                <a:cs typeface="Lato"/>
                <a:sym typeface="Lato"/>
              </a:rPr>
              <a:t>unobserved confounders</a:t>
            </a:r>
            <a:endParaRPr sz="1800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7" name="Google Shape;687;p75"/>
          <p:cNvSpPr txBox="1"/>
          <p:nvPr>
            <p:ph type="title"/>
          </p:nvPr>
        </p:nvSpPr>
        <p:spPr>
          <a:xfrm>
            <a:off x="4571925" y="211650"/>
            <a:ext cx="43989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25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Interpretable Doesn’t Directly Translate to Truth</a:t>
            </a:r>
            <a:endParaRPr sz="25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8" name="Google Shape;68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13" y="715000"/>
            <a:ext cx="3070675" cy="307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862" y="87525"/>
            <a:ext cx="7724276" cy="4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2069688" y="4541200"/>
            <a:ext cx="50046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Reference Link:</a:t>
            </a: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http://ema.drwhy.ai/introduction.html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22"/>
          <p:cNvSpPr/>
          <p:nvPr/>
        </p:nvSpPr>
        <p:spPr>
          <a:xfrm>
            <a:off x="8549183" y="4562810"/>
            <a:ext cx="594900" cy="580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6"/>
          <p:cNvSpPr/>
          <p:nvPr/>
        </p:nvSpPr>
        <p:spPr>
          <a:xfrm>
            <a:off x="4572000" y="805775"/>
            <a:ext cx="4170600" cy="4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Books: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Interpretable Machine Learning with Python by Serg Masis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Hands-On Explainable AI (XAI) with Python by Denis Rothman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 Introduction to Machine Learning Interpretability by Patrick Hall and Navdeep Gill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Online: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Interpretable Machine Learning by Christoph Molnar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Explanatory Model Analysis by Przemyslaw Biecek and Tomasz Burzykowski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4" name="Google Shape;694;p76"/>
          <p:cNvSpPr txBox="1"/>
          <p:nvPr>
            <p:ph type="title"/>
          </p:nvPr>
        </p:nvSpPr>
        <p:spPr>
          <a:xfrm>
            <a:off x="4571925" y="211650"/>
            <a:ext cx="43989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25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References</a:t>
            </a:r>
            <a:endParaRPr sz="25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5" name="Google Shape;695;p76"/>
          <p:cNvPicPr preferRelativeResize="0"/>
          <p:nvPr/>
        </p:nvPicPr>
        <p:blipFill rotWithShape="1">
          <a:blip r:embed="rId5">
            <a:alphaModFix/>
          </a:blip>
          <a:srcRect b="8049" l="0" r="0" t="9734"/>
          <a:stretch/>
        </p:blipFill>
        <p:spPr>
          <a:xfrm>
            <a:off x="0" y="0"/>
            <a:ext cx="4170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oogle Shape;700;p77"/>
          <p:cNvGrpSpPr/>
          <p:nvPr/>
        </p:nvGrpSpPr>
        <p:grpSpPr>
          <a:xfrm>
            <a:off x="0" y="0"/>
            <a:ext cx="4024313" cy="5143500"/>
            <a:chOff x="0" y="0"/>
            <a:chExt cx="8048625" cy="10287000"/>
          </a:xfrm>
        </p:grpSpPr>
        <p:sp>
          <p:nvSpPr>
            <p:cNvPr id="701" name="Google Shape;701;p77"/>
            <p:cNvSpPr/>
            <p:nvPr/>
          </p:nvSpPr>
          <p:spPr>
            <a:xfrm>
              <a:off x="0" y="0"/>
              <a:ext cx="8048625" cy="10287000"/>
            </a:xfrm>
            <a:custGeom>
              <a:rect b="b" l="l" r="r" t="t"/>
              <a:pathLst>
                <a:path extrusionOk="0" h="10287000" w="8048625">
                  <a:moveTo>
                    <a:pt x="804862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8048625" y="0"/>
                  </a:lnTo>
                  <a:lnTo>
                    <a:pt x="8048625" y="1028700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77"/>
            <p:cNvSpPr/>
            <p:nvPr/>
          </p:nvSpPr>
          <p:spPr>
            <a:xfrm>
              <a:off x="0" y="607746"/>
              <a:ext cx="4599305" cy="9093200"/>
            </a:xfrm>
            <a:custGeom>
              <a:rect b="b" l="l" r="r" t="t"/>
              <a:pathLst>
                <a:path extrusionOk="0" h="9093200" w="4599305">
                  <a:moveTo>
                    <a:pt x="337351" y="9093199"/>
                  </a:moveTo>
                  <a:lnTo>
                    <a:pt x="0" y="9093199"/>
                  </a:lnTo>
                  <a:lnTo>
                    <a:pt x="0" y="6591299"/>
                  </a:lnTo>
                  <a:lnTo>
                    <a:pt x="145528" y="6591299"/>
                  </a:lnTo>
                  <a:lnTo>
                    <a:pt x="193028" y="6578599"/>
                  </a:lnTo>
                  <a:lnTo>
                    <a:pt x="287157" y="6578599"/>
                  </a:lnTo>
                  <a:lnTo>
                    <a:pt x="333760" y="6565899"/>
                  </a:lnTo>
                  <a:lnTo>
                    <a:pt x="380040" y="6565899"/>
                  </a:lnTo>
                  <a:lnTo>
                    <a:pt x="516809" y="6527799"/>
                  </a:lnTo>
                  <a:lnTo>
                    <a:pt x="561667" y="6527799"/>
                  </a:lnTo>
                  <a:lnTo>
                    <a:pt x="650210" y="6502399"/>
                  </a:lnTo>
                  <a:lnTo>
                    <a:pt x="693870" y="6476999"/>
                  </a:lnTo>
                  <a:lnTo>
                    <a:pt x="822253" y="6438899"/>
                  </a:lnTo>
                  <a:lnTo>
                    <a:pt x="864140" y="6413499"/>
                  </a:lnTo>
                  <a:lnTo>
                    <a:pt x="905552" y="6400799"/>
                  </a:lnTo>
                  <a:lnTo>
                    <a:pt x="946477" y="6375399"/>
                  </a:lnTo>
                  <a:lnTo>
                    <a:pt x="986903" y="6362699"/>
                  </a:lnTo>
                  <a:lnTo>
                    <a:pt x="1026816" y="6337299"/>
                  </a:lnTo>
                  <a:lnTo>
                    <a:pt x="1105055" y="6286499"/>
                  </a:lnTo>
                  <a:lnTo>
                    <a:pt x="1143356" y="6273799"/>
                  </a:lnTo>
                  <a:lnTo>
                    <a:pt x="1181095" y="6248399"/>
                  </a:lnTo>
                  <a:lnTo>
                    <a:pt x="1218258" y="6222999"/>
                  </a:lnTo>
                  <a:lnTo>
                    <a:pt x="1254834" y="6197599"/>
                  </a:lnTo>
                  <a:lnTo>
                    <a:pt x="1290810" y="6159499"/>
                  </a:lnTo>
                  <a:lnTo>
                    <a:pt x="1326173" y="6134099"/>
                  </a:lnTo>
                  <a:lnTo>
                    <a:pt x="1360910" y="6108699"/>
                  </a:lnTo>
                  <a:lnTo>
                    <a:pt x="1395010" y="6083299"/>
                  </a:lnTo>
                  <a:lnTo>
                    <a:pt x="1428460" y="6045199"/>
                  </a:lnTo>
                  <a:lnTo>
                    <a:pt x="1461246" y="6019799"/>
                  </a:lnTo>
                  <a:lnTo>
                    <a:pt x="1493357" y="5981699"/>
                  </a:lnTo>
                  <a:lnTo>
                    <a:pt x="1524781" y="5956299"/>
                  </a:lnTo>
                  <a:lnTo>
                    <a:pt x="1555503" y="5918199"/>
                  </a:lnTo>
                  <a:lnTo>
                    <a:pt x="1585513" y="5892799"/>
                  </a:lnTo>
                  <a:lnTo>
                    <a:pt x="1614796" y="5854699"/>
                  </a:lnTo>
                  <a:lnTo>
                    <a:pt x="1643342" y="5816599"/>
                  </a:lnTo>
                  <a:lnTo>
                    <a:pt x="1671137" y="5778499"/>
                  </a:lnTo>
                  <a:lnTo>
                    <a:pt x="1698168" y="5753099"/>
                  </a:lnTo>
                  <a:lnTo>
                    <a:pt x="1724423" y="5714999"/>
                  </a:lnTo>
                  <a:lnTo>
                    <a:pt x="1749891" y="5676899"/>
                  </a:lnTo>
                  <a:lnTo>
                    <a:pt x="1774557" y="5638799"/>
                  </a:lnTo>
                  <a:lnTo>
                    <a:pt x="1798409" y="5600699"/>
                  </a:lnTo>
                  <a:lnTo>
                    <a:pt x="1821435" y="5562599"/>
                  </a:lnTo>
                  <a:lnTo>
                    <a:pt x="1843623" y="5524499"/>
                  </a:lnTo>
                  <a:lnTo>
                    <a:pt x="1864960" y="5486399"/>
                  </a:lnTo>
                  <a:lnTo>
                    <a:pt x="1885433" y="5435599"/>
                  </a:lnTo>
                  <a:lnTo>
                    <a:pt x="1905029" y="5397499"/>
                  </a:lnTo>
                  <a:lnTo>
                    <a:pt x="1923737" y="5359399"/>
                  </a:lnTo>
                  <a:lnTo>
                    <a:pt x="1941543" y="5321299"/>
                  </a:lnTo>
                  <a:lnTo>
                    <a:pt x="1958435" y="5270499"/>
                  </a:lnTo>
                  <a:lnTo>
                    <a:pt x="1974401" y="5232399"/>
                  </a:lnTo>
                  <a:lnTo>
                    <a:pt x="1989427" y="5181599"/>
                  </a:lnTo>
                  <a:lnTo>
                    <a:pt x="2003503" y="5143499"/>
                  </a:lnTo>
                  <a:lnTo>
                    <a:pt x="2016613" y="5105399"/>
                  </a:lnTo>
                  <a:lnTo>
                    <a:pt x="2028747" y="5054599"/>
                  </a:lnTo>
                  <a:lnTo>
                    <a:pt x="2039892" y="5003799"/>
                  </a:lnTo>
                  <a:lnTo>
                    <a:pt x="2050035" y="4965699"/>
                  </a:lnTo>
                  <a:lnTo>
                    <a:pt x="2059164" y="4914899"/>
                  </a:lnTo>
                  <a:lnTo>
                    <a:pt x="2067265" y="4876799"/>
                  </a:lnTo>
                  <a:lnTo>
                    <a:pt x="2074328" y="4825999"/>
                  </a:lnTo>
                  <a:lnTo>
                    <a:pt x="2080338" y="4775199"/>
                  </a:lnTo>
                  <a:lnTo>
                    <a:pt x="2085283" y="4737099"/>
                  </a:lnTo>
                  <a:lnTo>
                    <a:pt x="2089152" y="4686299"/>
                  </a:lnTo>
                  <a:lnTo>
                    <a:pt x="2091930" y="4635499"/>
                  </a:lnTo>
                  <a:lnTo>
                    <a:pt x="2093607" y="4584699"/>
                  </a:lnTo>
                  <a:lnTo>
                    <a:pt x="2094168" y="4546599"/>
                  </a:lnTo>
                  <a:lnTo>
                    <a:pt x="2093611" y="4495799"/>
                  </a:lnTo>
                  <a:lnTo>
                    <a:pt x="2091946" y="4444999"/>
                  </a:lnTo>
                  <a:lnTo>
                    <a:pt x="2089187" y="4394199"/>
                  </a:lnTo>
                  <a:lnTo>
                    <a:pt x="2085346" y="4356099"/>
                  </a:lnTo>
                  <a:lnTo>
                    <a:pt x="2080434" y="4305299"/>
                  </a:lnTo>
                  <a:lnTo>
                    <a:pt x="2074464" y="4254499"/>
                  </a:lnTo>
                  <a:lnTo>
                    <a:pt x="2067448" y="4216399"/>
                  </a:lnTo>
                  <a:lnTo>
                    <a:pt x="2059399" y="4165599"/>
                  </a:lnTo>
                  <a:lnTo>
                    <a:pt x="2050328" y="4114799"/>
                  </a:lnTo>
                  <a:lnTo>
                    <a:pt x="2040248" y="4076699"/>
                  </a:lnTo>
                  <a:lnTo>
                    <a:pt x="2029170" y="4025899"/>
                  </a:lnTo>
                  <a:lnTo>
                    <a:pt x="2017108" y="3987799"/>
                  </a:lnTo>
                  <a:lnTo>
                    <a:pt x="2004073" y="3936999"/>
                  </a:lnTo>
                  <a:lnTo>
                    <a:pt x="1990077" y="3898899"/>
                  </a:lnTo>
                  <a:lnTo>
                    <a:pt x="1975134" y="3860799"/>
                  </a:lnTo>
                  <a:lnTo>
                    <a:pt x="1959254" y="3809999"/>
                  </a:lnTo>
                  <a:lnTo>
                    <a:pt x="1942450" y="3771899"/>
                  </a:lnTo>
                  <a:lnTo>
                    <a:pt x="1924734" y="3733799"/>
                  </a:lnTo>
                  <a:lnTo>
                    <a:pt x="1906119" y="3682999"/>
                  </a:lnTo>
                  <a:lnTo>
                    <a:pt x="1886617" y="3644899"/>
                  </a:lnTo>
                  <a:lnTo>
                    <a:pt x="1866239" y="3606799"/>
                  </a:lnTo>
                  <a:lnTo>
                    <a:pt x="1844999" y="3568699"/>
                  </a:lnTo>
                  <a:lnTo>
                    <a:pt x="1822908" y="3530599"/>
                  </a:lnTo>
                  <a:lnTo>
                    <a:pt x="1799978" y="3492499"/>
                  </a:lnTo>
                  <a:lnTo>
                    <a:pt x="1776222" y="3454399"/>
                  </a:lnTo>
                  <a:lnTo>
                    <a:pt x="1751652" y="3416299"/>
                  </a:lnTo>
                  <a:lnTo>
                    <a:pt x="1726280" y="3378199"/>
                  </a:lnTo>
                  <a:lnTo>
                    <a:pt x="1700118" y="3340099"/>
                  </a:lnTo>
                  <a:lnTo>
                    <a:pt x="1673178" y="3301999"/>
                  </a:lnTo>
                  <a:lnTo>
                    <a:pt x="1645473" y="3263899"/>
                  </a:lnTo>
                  <a:lnTo>
                    <a:pt x="1617015" y="3225799"/>
                  </a:lnTo>
                  <a:lnTo>
                    <a:pt x="1587817" y="3200399"/>
                  </a:lnTo>
                  <a:lnTo>
                    <a:pt x="1557889" y="3162299"/>
                  </a:lnTo>
                  <a:lnTo>
                    <a:pt x="1527245" y="3136899"/>
                  </a:lnTo>
                  <a:lnTo>
                    <a:pt x="1495896" y="3098799"/>
                  </a:lnTo>
                  <a:lnTo>
                    <a:pt x="1463855" y="3073399"/>
                  </a:lnTo>
                  <a:lnTo>
                    <a:pt x="1431135" y="3035299"/>
                  </a:lnTo>
                  <a:lnTo>
                    <a:pt x="1397746" y="3009899"/>
                  </a:lnTo>
                  <a:lnTo>
                    <a:pt x="1363702" y="2971799"/>
                  </a:lnTo>
                  <a:lnTo>
                    <a:pt x="1329015" y="2946399"/>
                  </a:lnTo>
                  <a:lnTo>
                    <a:pt x="1293696" y="2920999"/>
                  </a:lnTo>
                  <a:lnTo>
                    <a:pt x="1257758" y="2895599"/>
                  </a:lnTo>
                  <a:lnTo>
                    <a:pt x="1221214" y="2870199"/>
                  </a:lnTo>
                  <a:lnTo>
                    <a:pt x="1184075" y="2844799"/>
                  </a:lnTo>
                  <a:lnTo>
                    <a:pt x="1146354" y="2819399"/>
                  </a:lnTo>
                  <a:lnTo>
                    <a:pt x="1108062" y="2793999"/>
                  </a:lnTo>
                  <a:lnTo>
                    <a:pt x="1029817" y="2743199"/>
                  </a:lnTo>
                  <a:lnTo>
                    <a:pt x="989888" y="2730499"/>
                  </a:lnTo>
                  <a:lnTo>
                    <a:pt x="949438" y="2705099"/>
                  </a:lnTo>
                  <a:lnTo>
                    <a:pt x="908478" y="2692399"/>
                  </a:lnTo>
                  <a:lnTo>
                    <a:pt x="867022" y="2666999"/>
                  </a:lnTo>
                  <a:lnTo>
                    <a:pt x="825080" y="2654299"/>
                  </a:lnTo>
                  <a:lnTo>
                    <a:pt x="782666" y="2628899"/>
                  </a:lnTo>
                  <a:lnTo>
                    <a:pt x="739792" y="2616199"/>
                  </a:lnTo>
                  <a:lnTo>
                    <a:pt x="427804" y="2527299"/>
                  </a:lnTo>
                  <a:lnTo>
                    <a:pt x="381685" y="2527299"/>
                  </a:lnTo>
                  <a:lnTo>
                    <a:pt x="335216" y="2514599"/>
                  </a:lnTo>
                  <a:lnTo>
                    <a:pt x="288408" y="2514599"/>
                  </a:lnTo>
                  <a:lnTo>
                    <a:pt x="241274" y="2501899"/>
                  </a:lnTo>
                  <a:lnTo>
                    <a:pt x="0" y="2501899"/>
                  </a:lnTo>
                  <a:lnTo>
                    <a:pt x="0" y="0"/>
                  </a:lnTo>
                  <a:lnTo>
                    <a:pt x="384810" y="0"/>
                  </a:lnTo>
                  <a:lnTo>
                    <a:pt x="432163" y="12699"/>
                  </a:lnTo>
                  <a:lnTo>
                    <a:pt x="526457" y="12699"/>
                  </a:lnTo>
                  <a:lnTo>
                    <a:pt x="573394" y="25399"/>
                  </a:lnTo>
                  <a:lnTo>
                    <a:pt x="620186" y="25399"/>
                  </a:lnTo>
                  <a:lnTo>
                    <a:pt x="666831" y="38099"/>
                  </a:lnTo>
                  <a:lnTo>
                    <a:pt x="713328" y="38099"/>
                  </a:lnTo>
                  <a:lnTo>
                    <a:pt x="759673" y="50799"/>
                  </a:lnTo>
                  <a:lnTo>
                    <a:pt x="805864" y="50799"/>
                  </a:lnTo>
                  <a:lnTo>
                    <a:pt x="897775" y="76199"/>
                  </a:lnTo>
                  <a:lnTo>
                    <a:pt x="943490" y="76199"/>
                  </a:lnTo>
                  <a:lnTo>
                    <a:pt x="1124686" y="126999"/>
                  </a:lnTo>
                  <a:lnTo>
                    <a:pt x="1169557" y="126999"/>
                  </a:lnTo>
                  <a:lnTo>
                    <a:pt x="1434998" y="203199"/>
                  </a:lnTo>
                  <a:lnTo>
                    <a:pt x="1478584" y="228599"/>
                  </a:lnTo>
                  <a:lnTo>
                    <a:pt x="1650969" y="279399"/>
                  </a:lnTo>
                  <a:lnTo>
                    <a:pt x="1693564" y="304799"/>
                  </a:lnTo>
                  <a:lnTo>
                    <a:pt x="1778132" y="330199"/>
                  </a:lnTo>
                  <a:lnTo>
                    <a:pt x="1820101" y="355599"/>
                  </a:lnTo>
                  <a:lnTo>
                    <a:pt x="1861857" y="368299"/>
                  </a:lnTo>
                  <a:lnTo>
                    <a:pt x="1903398" y="393699"/>
                  </a:lnTo>
                  <a:lnTo>
                    <a:pt x="1944720" y="406399"/>
                  </a:lnTo>
                  <a:lnTo>
                    <a:pt x="1985822" y="431799"/>
                  </a:lnTo>
                  <a:lnTo>
                    <a:pt x="2026700" y="444499"/>
                  </a:lnTo>
                  <a:lnTo>
                    <a:pt x="2067353" y="469899"/>
                  </a:lnTo>
                  <a:lnTo>
                    <a:pt x="2107778" y="482599"/>
                  </a:lnTo>
                  <a:lnTo>
                    <a:pt x="2187933" y="533399"/>
                  </a:lnTo>
                  <a:lnTo>
                    <a:pt x="2227659" y="546099"/>
                  </a:lnTo>
                  <a:lnTo>
                    <a:pt x="2345399" y="622299"/>
                  </a:lnTo>
                  <a:lnTo>
                    <a:pt x="2384159" y="634999"/>
                  </a:lnTo>
                  <a:lnTo>
                    <a:pt x="2536693" y="736599"/>
                  </a:lnTo>
                  <a:lnTo>
                    <a:pt x="2685104" y="838199"/>
                  </a:lnTo>
                  <a:lnTo>
                    <a:pt x="2793611" y="914399"/>
                  </a:lnTo>
                  <a:lnTo>
                    <a:pt x="2864578" y="965199"/>
                  </a:lnTo>
                  <a:lnTo>
                    <a:pt x="2899643" y="1003299"/>
                  </a:lnTo>
                  <a:lnTo>
                    <a:pt x="3003133" y="1079499"/>
                  </a:lnTo>
                  <a:lnTo>
                    <a:pt x="3037053" y="1117599"/>
                  </a:lnTo>
                  <a:lnTo>
                    <a:pt x="3104014" y="1168399"/>
                  </a:lnTo>
                  <a:lnTo>
                    <a:pt x="3137050" y="1206499"/>
                  </a:lnTo>
                  <a:lnTo>
                    <a:pt x="3169787" y="1231899"/>
                  </a:lnTo>
                  <a:lnTo>
                    <a:pt x="3202221" y="1269999"/>
                  </a:lnTo>
                  <a:lnTo>
                    <a:pt x="3234350" y="1295399"/>
                  </a:lnTo>
                  <a:lnTo>
                    <a:pt x="3266172" y="1333499"/>
                  </a:lnTo>
                  <a:lnTo>
                    <a:pt x="3297685" y="1358899"/>
                  </a:lnTo>
                  <a:lnTo>
                    <a:pt x="3328886" y="1396999"/>
                  </a:lnTo>
                  <a:lnTo>
                    <a:pt x="3359772" y="1422399"/>
                  </a:lnTo>
                  <a:lnTo>
                    <a:pt x="3390341" y="1460499"/>
                  </a:lnTo>
                  <a:lnTo>
                    <a:pt x="3420590" y="1485899"/>
                  </a:lnTo>
                  <a:lnTo>
                    <a:pt x="3450518" y="1523999"/>
                  </a:lnTo>
                  <a:lnTo>
                    <a:pt x="3480121" y="1562099"/>
                  </a:lnTo>
                  <a:lnTo>
                    <a:pt x="3509397" y="1587499"/>
                  </a:lnTo>
                  <a:lnTo>
                    <a:pt x="3538344" y="1625599"/>
                  </a:lnTo>
                  <a:lnTo>
                    <a:pt x="3566959" y="1663699"/>
                  </a:lnTo>
                  <a:lnTo>
                    <a:pt x="3595239" y="1701799"/>
                  </a:lnTo>
                  <a:lnTo>
                    <a:pt x="3623183" y="1727199"/>
                  </a:lnTo>
                  <a:lnTo>
                    <a:pt x="3650788" y="1765299"/>
                  </a:lnTo>
                  <a:lnTo>
                    <a:pt x="3678051" y="1803399"/>
                  </a:lnTo>
                  <a:lnTo>
                    <a:pt x="3704969" y="1841499"/>
                  </a:lnTo>
                  <a:lnTo>
                    <a:pt x="3731541" y="1879599"/>
                  </a:lnTo>
                  <a:lnTo>
                    <a:pt x="3757764" y="1904999"/>
                  </a:lnTo>
                  <a:lnTo>
                    <a:pt x="3783635" y="1943099"/>
                  </a:lnTo>
                  <a:lnTo>
                    <a:pt x="3809152" y="1981199"/>
                  </a:lnTo>
                  <a:lnTo>
                    <a:pt x="3834313" y="2019299"/>
                  </a:lnTo>
                  <a:lnTo>
                    <a:pt x="3859114" y="2057399"/>
                  </a:lnTo>
                  <a:lnTo>
                    <a:pt x="3883554" y="2095499"/>
                  </a:lnTo>
                  <a:lnTo>
                    <a:pt x="3907630" y="2133599"/>
                  </a:lnTo>
                  <a:lnTo>
                    <a:pt x="3931339" y="2171699"/>
                  </a:lnTo>
                  <a:lnTo>
                    <a:pt x="3954680" y="2209799"/>
                  </a:lnTo>
                  <a:lnTo>
                    <a:pt x="3977649" y="2247899"/>
                  </a:lnTo>
                  <a:lnTo>
                    <a:pt x="4000244" y="2285999"/>
                  </a:lnTo>
                  <a:lnTo>
                    <a:pt x="4022463" y="2324099"/>
                  </a:lnTo>
                  <a:lnTo>
                    <a:pt x="4044303" y="2362199"/>
                  </a:lnTo>
                  <a:lnTo>
                    <a:pt x="4065762" y="2412999"/>
                  </a:lnTo>
                  <a:lnTo>
                    <a:pt x="4086837" y="2451099"/>
                  </a:lnTo>
                  <a:lnTo>
                    <a:pt x="4107526" y="2489199"/>
                  </a:lnTo>
                  <a:lnTo>
                    <a:pt x="4127826" y="2527299"/>
                  </a:lnTo>
                  <a:lnTo>
                    <a:pt x="4147735" y="2565399"/>
                  </a:lnTo>
                  <a:lnTo>
                    <a:pt x="4167251" y="2603499"/>
                  </a:lnTo>
                  <a:lnTo>
                    <a:pt x="4186370" y="2654299"/>
                  </a:lnTo>
                  <a:lnTo>
                    <a:pt x="4205091" y="2692399"/>
                  </a:lnTo>
                  <a:lnTo>
                    <a:pt x="4223410" y="2730499"/>
                  </a:lnTo>
                  <a:lnTo>
                    <a:pt x="4241326" y="2781299"/>
                  </a:lnTo>
                  <a:lnTo>
                    <a:pt x="4258837" y="2819399"/>
                  </a:lnTo>
                  <a:lnTo>
                    <a:pt x="4275938" y="2857499"/>
                  </a:lnTo>
                  <a:lnTo>
                    <a:pt x="4292629" y="2895599"/>
                  </a:lnTo>
                  <a:lnTo>
                    <a:pt x="4308906" y="2946399"/>
                  </a:lnTo>
                  <a:lnTo>
                    <a:pt x="4324768" y="2984499"/>
                  </a:lnTo>
                  <a:lnTo>
                    <a:pt x="4340211" y="3035299"/>
                  </a:lnTo>
                  <a:lnTo>
                    <a:pt x="4355233" y="3073399"/>
                  </a:lnTo>
                  <a:lnTo>
                    <a:pt x="4369832" y="3111499"/>
                  </a:lnTo>
                  <a:lnTo>
                    <a:pt x="4384005" y="3162299"/>
                  </a:lnTo>
                  <a:lnTo>
                    <a:pt x="4397750" y="3200399"/>
                  </a:lnTo>
                  <a:lnTo>
                    <a:pt x="4411064" y="3251199"/>
                  </a:lnTo>
                  <a:lnTo>
                    <a:pt x="4423945" y="3289299"/>
                  </a:lnTo>
                  <a:lnTo>
                    <a:pt x="4436390" y="3340099"/>
                  </a:lnTo>
                  <a:lnTo>
                    <a:pt x="4448397" y="3378199"/>
                  </a:lnTo>
                  <a:lnTo>
                    <a:pt x="4459964" y="3428999"/>
                  </a:lnTo>
                  <a:lnTo>
                    <a:pt x="4471088" y="3467099"/>
                  </a:lnTo>
                  <a:lnTo>
                    <a:pt x="4481766" y="3517899"/>
                  </a:lnTo>
                  <a:lnTo>
                    <a:pt x="4491996" y="3555999"/>
                  </a:lnTo>
                  <a:lnTo>
                    <a:pt x="4501775" y="3606799"/>
                  </a:lnTo>
                  <a:lnTo>
                    <a:pt x="4511102" y="3644899"/>
                  </a:lnTo>
                  <a:lnTo>
                    <a:pt x="4519973" y="3695699"/>
                  </a:lnTo>
                  <a:lnTo>
                    <a:pt x="4528386" y="3746499"/>
                  </a:lnTo>
                  <a:lnTo>
                    <a:pt x="4536339" y="3784599"/>
                  </a:lnTo>
                  <a:lnTo>
                    <a:pt x="4543829" y="3835399"/>
                  </a:lnTo>
                  <a:lnTo>
                    <a:pt x="4550853" y="3886199"/>
                  </a:lnTo>
                  <a:lnTo>
                    <a:pt x="4557410" y="3924299"/>
                  </a:lnTo>
                  <a:lnTo>
                    <a:pt x="4563497" y="3975099"/>
                  </a:lnTo>
                  <a:lnTo>
                    <a:pt x="4569111" y="4025899"/>
                  </a:lnTo>
                  <a:lnTo>
                    <a:pt x="4574250" y="4063999"/>
                  </a:lnTo>
                  <a:lnTo>
                    <a:pt x="4578911" y="4114799"/>
                  </a:lnTo>
                  <a:lnTo>
                    <a:pt x="4583092" y="4165599"/>
                  </a:lnTo>
                  <a:lnTo>
                    <a:pt x="4586790" y="4203699"/>
                  </a:lnTo>
                  <a:lnTo>
                    <a:pt x="4590003" y="4254499"/>
                  </a:lnTo>
                  <a:lnTo>
                    <a:pt x="4592729" y="4305299"/>
                  </a:lnTo>
                  <a:lnTo>
                    <a:pt x="4594964" y="4356099"/>
                  </a:lnTo>
                  <a:lnTo>
                    <a:pt x="4596707" y="4394199"/>
                  </a:lnTo>
                  <a:lnTo>
                    <a:pt x="4597956" y="4444999"/>
                  </a:lnTo>
                  <a:lnTo>
                    <a:pt x="4598706" y="4495799"/>
                  </a:lnTo>
                  <a:lnTo>
                    <a:pt x="4598957" y="4546599"/>
                  </a:lnTo>
                  <a:lnTo>
                    <a:pt x="4598835" y="4597399"/>
                  </a:lnTo>
                  <a:lnTo>
                    <a:pt x="4598209" y="4635499"/>
                  </a:lnTo>
                  <a:lnTo>
                    <a:pt x="4597083" y="4686299"/>
                  </a:lnTo>
                  <a:lnTo>
                    <a:pt x="4595459" y="4737099"/>
                  </a:lnTo>
                  <a:lnTo>
                    <a:pt x="4593339" y="4787899"/>
                  </a:lnTo>
                  <a:lnTo>
                    <a:pt x="4590725" y="4825999"/>
                  </a:lnTo>
                  <a:lnTo>
                    <a:pt x="4587621" y="4876799"/>
                  </a:lnTo>
                  <a:lnTo>
                    <a:pt x="4584029" y="4927599"/>
                  </a:lnTo>
                  <a:lnTo>
                    <a:pt x="4579951" y="4978399"/>
                  </a:lnTo>
                  <a:lnTo>
                    <a:pt x="4575390" y="5016499"/>
                  </a:lnTo>
                  <a:lnTo>
                    <a:pt x="4570348" y="5067299"/>
                  </a:lnTo>
                  <a:lnTo>
                    <a:pt x="4564828" y="5118099"/>
                  </a:lnTo>
                  <a:lnTo>
                    <a:pt x="4558832" y="5156199"/>
                  </a:lnTo>
                  <a:lnTo>
                    <a:pt x="4552364" y="5206999"/>
                  </a:lnTo>
                  <a:lnTo>
                    <a:pt x="4545424" y="5257799"/>
                  </a:lnTo>
                  <a:lnTo>
                    <a:pt x="4538016" y="5295899"/>
                  </a:lnTo>
                  <a:lnTo>
                    <a:pt x="4530143" y="5346699"/>
                  </a:lnTo>
                  <a:lnTo>
                    <a:pt x="4521806" y="5397499"/>
                  </a:lnTo>
                  <a:lnTo>
                    <a:pt x="4513009" y="5435599"/>
                  </a:lnTo>
                  <a:lnTo>
                    <a:pt x="4503754" y="5486399"/>
                  </a:lnTo>
                  <a:lnTo>
                    <a:pt x="4494043" y="5524499"/>
                  </a:lnTo>
                  <a:lnTo>
                    <a:pt x="4483879" y="5575299"/>
                  </a:lnTo>
                  <a:lnTo>
                    <a:pt x="4473264" y="5613399"/>
                  </a:lnTo>
                  <a:lnTo>
                    <a:pt x="4462201" y="5664199"/>
                  </a:lnTo>
                  <a:lnTo>
                    <a:pt x="4450692" y="5702299"/>
                  </a:lnTo>
                  <a:lnTo>
                    <a:pt x="4438741" y="5753099"/>
                  </a:lnTo>
                  <a:lnTo>
                    <a:pt x="4426348" y="5791199"/>
                  </a:lnTo>
                  <a:lnTo>
                    <a:pt x="4413518" y="5841999"/>
                  </a:lnTo>
                  <a:lnTo>
                    <a:pt x="4400252" y="5880099"/>
                  </a:lnTo>
                  <a:lnTo>
                    <a:pt x="4386553" y="5930899"/>
                  </a:lnTo>
                  <a:lnTo>
                    <a:pt x="4372423" y="5968999"/>
                  </a:lnTo>
                  <a:lnTo>
                    <a:pt x="4357865" y="6019799"/>
                  </a:lnTo>
                  <a:lnTo>
                    <a:pt x="4342881" y="6057899"/>
                  </a:lnTo>
                  <a:lnTo>
                    <a:pt x="4327475" y="6095999"/>
                  </a:lnTo>
                  <a:lnTo>
                    <a:pt x="4311647" y="6146799"/>
                  </a:lnTo>
                  <a:lnTo>
                    <a:pt x="4295402" y="6184899"/>
                  </a:lnTo>
                  <a:lnTo>
                    <a:pt x="4278741" y="6235699"/>
                  </a:lnTo>
                  <a:lnTo>
                    <a:pt x="4261667" y="6273799"/>
                  </a:lnTo>
                  <a:lnTo>
                    <a:pt x="4244182" y="6311899"/>
                  </a:lnTo>
                  <a:lnTo>
                    <a:pt x="4226290" y="6349999"/>
                  </a:lnTo>
                  <a:lnTo>
                    <a:pt x="4207991" y="6400799"/>
                  </a:lnTo>
                  <a:lnTo>
                    <a:pt x="4189290" y="6438899"/>
                  </a:lnTo>
                  <a:lnTo>
                    <a:pt x="4170188" y="6476999"/>
                  </a:lnTo>
                  <a:lnTo>
                    <a:pt x="4150688" y="6515099"/>
                  </a:lnTo>
                  <a:lnTo>
                    <a:pt x="4130792" y="6565899"/>
                  </a:lnTo>
                  <a:lnTo>
                    <a:pt x="4110504" y="6603999"/>
                  </a:lnTo>
                  <a:lnTo>
                    <a:pt x="4089825" y="6642099"/>
                  </a:lnTo>
                  <a:lnTo>
                    <a:pt x="4068757" y="6680199"/>
                  </a:lnTo>
                  <a:lnTo>
                    <a:pt x="4047305" y="6718299"/>
                  </a:lnTo>
                  <a:lnTo>
                    <a:pt x="4025469" y="6756399"/>
                  </a:lnTo>
                  <a:lnTo>
                    <a:pt x="4003252" y="6807199"/>
                  </a:lnTo>
                  <a:lnTo>
                    <a:pt x="3980658" y="6845299"/>
                  </a:lnTo>
                  <a:lnTo>
                    <a:pt x="3957688" y="6883399"/>
                  </a:lnTo>
                  <a:lnTo>
                    <a:pt x="3934345" y="6921499"/>
                  </a:lnTo>
                  <a:lnTo>
                    <a:pt x="3910631" y="6959599"/>
                  </a:lnTo>
                  <a:lnTo>
                    <a:pt x="3886550" y="6997699"/>
                  </a:lnTo>
                  <a:lnTo>
                    <a:pt x="3862103" y="7035799"/>
                  </a:lnTo>
                  <a:lnTo>
                    <a:pt x="3837292" y="7073899"/>
                  </a:lnTo>
                  <a:lnTo>
                    <a:pt x="3812122" y="7111999"/>
                  </a:lnTo>
                  <a:lnTo>
                    <a:pt x="3786593" y="7150099"/>
                  </a:lnTo>
                  <a:lnTo>
                    <a:pt x="3760709" y="7175499"/>
                  </a:lnTo>
                  <a:lnTo>
                    <a:pt x="3734472" y="7213599"/>
                  </a:lnTo>
                  <a:lnTo>
                    <a:pt x="3707884" y="7251699"/>
                  </a:lnTo>
                  <a:lnTo>
                    <a:pt x="3680948" y="7289799"/>
                  </a:lnTo>
                  <a:lnTo>
                    <a:pt x="3653667" y="7327899"/>
                  </a:lnTo>
                  <a:lnTo>
                    <a:pt x="3626043" y="7365999"/>
                  </a:lnTo>
                  <a:lnTo>
                    <a:pt x="3598078" y="7391399"/>
                  </a:lnTo>
                  <a:lnTo>
                    <a:pt x="3569776" y="7429499"/>
                  </a:lnTo>
                  <a:lnTo>
                    <a:pt x="3541138" y="7467599"/>
                  </a:lnTo>
                  <a:lnTo>
                    <a:pt x="3512167" y="7492999"/>
                  </a:lnTo>
                  <a:lnTo>
                    <a:pt x="3482865" y="7531099"/>
                  </a:lnTo>
                  <a:lnTo>
                    <a:pt x="3453235" y="7569199"/>
                  </a:lnTo>
                  <a:lnTo>
                    <a:pt x="3423280" y="7594599"/>
                  </a:lnTo>
                  <a:lnTo>
                    <a:pt x="3393003" y="7632699"/>
                  </a:lnTo>
                  <a:lnTo>
                    <a:pt x="3362404" y="7670799"/>
                  </a:lnTo>
                  <a:lnTo>
                    <a:pt x="3331488" y="7696199"/>
                  </a:lnTo>
                  <a:lnTo>
                    <a:pt x="3300256" y="7734299"/>
                  </a:lnTo>
                  <a:lnTo>
                    <a:pt x="3268711" y="7759699"/>
                  </a:lnTo>
                  <a:lnTo>
                    <a:pt x="3236856" y="7797799"/>
                  </a:lnTo>
                  <a:lnTo>
                    <a:pt x="3204693" y="7823199"/>
                  </a:lnTo>
                  <a:lnTo>
                    <a:pt x="3172224" y="7861299"/>
                  </a:lnTo>
                  <a:lnTo>
                    <a:pt x="3106381" y="7912099"/>
                  </a:lnTo>
                  <a:lnTo>
                    <a:pt x="3073011" y="7950199"/>
                  </a:lnTo>
                  <a:lnTo>
                    <a:pt x="3005387" y="8000999"/>
                  </a:lnTo>
                  <a:lnTo>
                    <a:pt x="2971139" y="8039099"/>
                  </a:lnTo>
                  <a:lnTo>
                    <a:pt x="2866675" y="8115299"/>
                  </a:lnTo>
                  <a:lnTo>
                    <a:pt x="2831290" y="8153399"/>
                  </a:lnTo>
                  <a:lnTo>
                    <a:pt x="2723477" y="8229599"/>
                  </a:lnTo>
                  <a:lnTo>
                    <a:pt x="2575952" y="8331199"/>
                  </a:lnTo>
                  <a:lnTo>
                    <a:pt x="2424261" y="8432799"/>
                  </a:lnTo>
                  <a:lnTo>
                    <a:pt x="2385706" y="8458199"/>
                  </a:lnTo>
                  <a:lnTo>
                    <a:pt x="2346904" y="8470899"/>
                  </a:lnTo>
                  <a:lnTo>
                    <a:pt x="2229034" y="8547099"/>
                  </a:lnTo>
                  <a:lnTo>
                    <a:pt x="2189265" y="8559799"/>
                  </a:lnTo>
                  <a:lnTo>
                    <a:pt x="2109023" y="8610599"/>
                  </a:lnTo>
                  <a:lnTo>
                    <a:pt x="2068555" y="8623299"/>
                  </a:lnTo>
                  <a:lnTo>
                    <a:pt x="2027860" y="8648699"/>
                  </a:lnTo>
                  <a:lnTo>
                    <a:pt x="1986939" y="8661399"/>
                  </a:lnTo>
                  <a:lnTo>
                    <a:pt x="1945796" y="8686799"/>
                  </a:lnTo>
                  <a:lnTo>
                    <a:pt x="1904432" y="8699499"/>
                  </a:lnTo>
                  <a:lnTo>
                    <a:pt x="1862850" y="8724899"/>
                  </a:lnTo>
                  <a:lnTo>
                    <a:pt x="1821053" y="8737599"/>
                  </a:lnTo>
                  <a:lnTo>
                    <a:pt x="1779043" y="8762999"/>
                  </a:lnTo>
                  <a:lnTo>
                    <a:pt x="1694396" y="8788399"/>
                  </a:lnTo>
                  <a:lnTo>
                    <a:pt x="1651762" y="8813799"/>
                  </a:lnTo>
                  <a:lnTo>
                    <a:pt x="1435605" y="8877299"/>
                  </a:lnTo>
                  <a:lnTo>
                    <a:pt x="1391792" y="8902699"/>
                  </a:lnTo>
                  <a:lnTo>
                    <a:pt x="1214690" y="8953499"/>
                  </a:lnTo>
                  <a:lnTo>
                    <a:pt x="1169964" y="8953499"/>
                  </a:lnTo>
                  <a:lnTo>
                    <a:pt x="943755" y="9016999"/>
                  </a:lnTo>
                  <a:lnTo>
                    <a:pt x="898015" y="9016999"/>
                  </a:lnTo>
                  <a:lnTo>
                    <a:pt x="806056" y="9042399"/>
                  </a:lnTo>
                  <a:lnTo>
                    <a:pt x="759843" y="9042399"/>
                  </a:lnTo>
                  <a:lnTo>
                    <a:pt x="713477" y="9055099"/>
                  </a:lnTo>
                  <a:lnTo>
                    <a:pt x="666961" y="9055099"/>
                  </a:lnTo>
                  <a:lnTo>
                    <a:pt x="620297" y="9067799"/>
                  </a:lnTo>
                  <a:lnTo>
                    <a:pt x="526536" y="9067799"/>
                  </a:lnTo>
                  <a:lnTo>
                    <a:pt x="479444" y="9080499"/>
                  </a:lnTo>
                  <a:lnTo>
                    <a:pt x="384849" y="9080499"/>
                  </a:lnTo>
                  <a:lnTo>
                    <a:pt x="337351" y="9093199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77"/>
            <p:cNvSpPr/>
            <p:nvPr/>
          </p:nvSpPr>
          <p:spPr>
            <a:xfrm>
              <a:off x="5036088" y="7438461"/>
              <a:ext cx="1819909" cy="1819909"/>
            </a:xfrm>
            <a:custGeom>
              <a:rect b="b" l="l" r="r" t="t"/>
              <a:pathLst>
                <a:path extrusionOk="0" h="1819909" w="1819909">
                  <a:moveTo>
                    <a:pt x="909919" y="1819838"/>
                  </a:moveTo>
                  <a:lnTo>
                    <a:pt x="865271" y="1818743"/>
                  </a:lnTo>
                  <a:lnTo>
                    <a:pt x="820732" y="1815456"/>
                  </a:lnTo>
                  <a:lnTo>
                    <a:pt x="776405" y="1809989"/>
                  </a:lnTo>
                  <a:lnTo>
                    <a:pt x="732401" y="1802353"/>
                  </a:lnTo>
                  <a:lnTo>
                    <a:pt x="688827" y="1792570"/>
                  </a:lnTo>
                  <a:lnTo>
                    <a:pt x="645784" y="1780657"/>
                  </a:lnTo>
                  <a:lnTo>
                    <a:pt x="603378" y="1766648"/>
                  </a:lnTo>
                  <a:lnTo>
                    <a:pt x="561707" y="1750575"/>
                  </a:lnTo>
                  <a:lnTo>
                    <a:pt x="520877" y="1732475"/>
                  </a:lnTo>
                  <a:lnTo>
                    <a:pt x="480987" y="1712395"/>
                  </a:lnTo>
                  <a:lnTo>
                    <a:pt x="442126" y="1690382"/>
                  </a:lnTo>
                  <a:lnTo>
                    <a:pt x="404393" y="1666488"/>
                  </a:lnTo>
                  <a:lnTo>
                    <a:pt x="367880" y="1640773"/>
                  </a:lnTo>
                  <a:lnTo>
                    <a:pt x="332672" y="1613298"/>
                  </a:lnTo>
                  <a:lnTo>
                    <a:pt x="298855" y="1584126"/>
                  </a:lnTo>
                  <a:lnTo>
                    <a:pt x="266509" y="1553330"/>
                  </a:lnTo>
                  <a:lnTo>
                    <a:pt x="235713" y="1520984"/>
                  </a:lnTo>
                  <a:lnTo>
                    <a:pt x="206542" y="1487164"/>
                  </a:lnTo>
                  <a:lnTo>
                    <a:pt x="179065" y="1451958"/>
                  </a:lnTo>
                  <a:lnTo>
                    <a:pt x="153349" y="1415445"/>
                  </a:lnTo>
                  <a:lnTo>
                    <a:pt x="129455" y="1377712"/>
                  </a:lnTo>
                  <a:lnTo>
                    <a:pt x="107442" y="1338851"/>
                  </a:lnTo>
                  <a:lnTo>
                    <a:pt x="87362" y="1298960"/>
                  </a:lnTo>
                  <a:lnTo>
                    <a:pt x="69263" y="1258130"/>
                  </a:lnTo>
                  <a:lnTo>
                    <a:pt x="53190" y="1216460"/>
                  </a:lnTo>
                  <a:lnTo>
                    <a:pt x="39180" y="1174054"/>
                  </a:lnTo>
                  <a:lnTo>
                    <a:pt x="27269" y="1131011"/>
                  </a:lnTo>
                  <a:lnTo>
                    <a:pt x="17483" y="1087437"/>
                  </a:lnTo>
                  <a:lnTo>
                    <a:pt x="9848" y="1043433"/>
                  </a:lnTo>
                  <a:lnTo>
                    <a:pt x="4381" y="999106"/>
                  </a:lnTo>
                  <a:lnTo>
                    <a:pt x="1096" y="954567"/>
                  </a:lnTo>
                  <a:lnTo>
                    <a:pt x="0" y="909919"/>
                  </a:lnTo>
                  <a:lnTo>
                    <a:pt x="68" y="898753"/>
                  </a:lnTo>
                  <a:lnTo>
                    <a:pt x="1712" y="854121"/>
                  </a:lnTo>
                  <a:lnTo>
                    <a:pt x="5544" y="809625"/>
                  </a:lnTo>
                  <a:lnTo>
                    <a:pt x="11554" y="765369"/>
                  </a:lnTo>
                  <a:lnTo>
                    <a:pt x="19729" y="721464"/>
                  </a:lnTo>
                  <a:lnTo>
                    <a:pt x="30048" y="678011"/>
                  </a:lnTo>
                  <a:lnTo>
                    <a:pt x="42487" y="635118"/>
                  </a:lnTo>
                  <a:lnTo>
                    <a:pt x="57016" y="592885"/>
                  </a:lnTo>
                  <a:lnTo>
                    <a:pt x="73600" y="551417"/>
                  </a:lnTo>
                  <a:lnTo>
                    <a:pt x="92198" y="510813"/>
                  </a:lnTo>
                  <a:lnTo>
                    <a:pt x="112766" y="471169"/>
                  </a:lnTo>
                  <a:lnTo>
                    <a:pt x="135255" y="432583"/>
                  </a:lnTo>
                  <a:lnTo>
                    <a:pt x="159610" y="395148"/>
                  </a:lnTo>
                  <a:lnTo>
                    <a:pt x="185772" y="358952"/>
                  </a:lnTo>
                  <a:lnTo>
                    <a:pt x="213679" y="324083"/>
                  </a:lnTo>
                  <a:lnTo>
                    <a:pt x="243263" y="290626"/>
                  </a:lnTo>
                  <a:lnTo>
                    <a:pt x="274453" y="258661"/>
                  </a:lnTo>
                  <a:lnTo>
                    <a:pt x="307175" y="228265"/>
                  </a:lnTo>
                  <a:lnTo>
                    <a:pt x="341348" y="199510"/>
                  </a:lnTo>
                  <a:lnTo>
                    <a:pt x="376890" y="172468"/>
                  </a:lnTo>
                  <a:lnTo>
                    <a:pt x="413717" y="147201"/>
                  </a:lnTo>
                  <a:lnTo>
                    <a:pt x="451740" y="123773"/>
                  </a:lnTo>
                  <a:lnTo>
                    <a:pt x="490867" y="102238"/>
                  </a:lnTo>
                  <a:lnTo>
                    <a:pt x="531002" y="82649"/>
                  </a:lnTo>
                  <a:lnTo>
                    <a:pt x="572050" y="65053"/>
                  </a:lnTo>
                  <a:lnTo>
                    <a:pt x="613915" y="49492"/>
                  </a:lnTo>
                  <a:lnTo>
                    <a:pt x="656489" y="36004"/>
                  </a:lnTo>
                  <a:lnTo>
                    <a:pt x="699676" y="24622"/>
                  </a:lnTo>
                  <a:lnTo>
                    <a:pt x="743367" y="15372"/>
                  </a:lnTo>
                  <a:lnTo>
                    <a:pt x="787462" y="8277"/>
                  </a:lnTo>
                  <a:lnTo>
                    <a:pt x="831851" y="3355"/>
                  </a:lnTo>
                  <a:lnTo>
                    <a:pt x="876429" y="616"/>
                  </a:lnTo>
                  <a:lnTo>
                    <a:pt x="909919" y="0"/>
                  </a:lnTo>
                  <a:lnTo>
                    <a:pt x="921085" y="68"/>
                  </a:lnTo>
                  <a:lnTo>
                    <a:pt x="965716" y="1712"/>
                  </a:lnTo>
                  <a:lnTo>
                    <a:pt x="1010212" y="5544"/>
                  </a:lnTo>
                  <a:lnTo>
                    <a:pt x="1054469" y="11554"/>
                  </a:lnTo>
                  <a:lnTo>
                    <a:pt x="1098374" y="19729"/>
                  </a:lnTo>
                  <a:lnTo>
                    <a:pt x="1141827" y="30048"/>
                  </a:lnTo>
                  <a:lnTo>
                    <a:pt x="1184720" y="42487"/>
                  </a:lnTo>
                  <a:lnTo>
                    <a:pt x="1226952" y="57016"/>
                  </a:lnTo>
                  <a:lnTo>
                    <a:pt x="1268421" y="73600"/>
                  </a:lnTo>
                  <a:lnTo>
                    <a:pt x="1309025" y="92198"/>
                  </a:lnTo>
                  <a:lnTo>
                    <a:pt x="1348667" y="112766"/>
                  </a:lnTo>
                  <a:lnTo>
                    <a:pt x="1387255" y="135255"/>
                  </a:lnTo>
                  <a:lnTo>
                    <a:pt x="1424690" y="159610"/>
                  </a:lnTo>
                  <a:lnTo>
                    <a:pt x="1460886" y="185772"/>
                  </a:lnTo>
                  <a:lnTo>
                    <a:pt x="1495754" y="213679"/>
                  </a:lnTo>
                  <a:lnTo>
                    <a:pt x="1529212" y="243263"/>
                  </a:lnTo>
                  <a:lnTo>
                    <a:pt x="1561178" y="274453"/>
                  </a:lnTo>
                  <a:lnTo>
                    <a:pt x="1591573" y="307175"/>
                  </a:lnTo>
                  <a:lnTo>
                    <a:pt x="1620328" y="341348"/>
                  </a:lnTo>
                  <a:lnTo>
                    <a:pt x="1647370" y="376890"/>
                  </a:lnTo>
                  <a:lnTo>
                    <a:pt x="1672635" y="413717"/>
                  </a:lnTo>
                  <a:lnTo>
                    <a:pt x="1696064" y="451740"/>
                  </a:lnTo>
                  <a:lnTo>
                    <a:pt x="1717599" y="490867"/>
                  </a:lnTo>
                  <a:lnTo>
                    <a:pt x="1737189" y="531002"/>
                  </a:lnTo>
                  <a:lnTo>
                    <a:pt x="1754784" y="572050"/>
                  </a:lnTo>
                  <a:lnTo>
                    <a:pt x="1770345" y="613915"/>
                  </a:lnTo>
                  <a:lnTo>
                    <a:pt x="1783834" y="656489"/>
                  </a:lnTo>
                  <a:lnTo>
                    <a:pt x="1795216" y="699676"/>
                  </a:lnTo>
                  <a:lnTo>
                    <a:pt x="1804465" y="743367"/>
                  </a:lnTo>
                  <a:lnTo>
                    <a:pt x="1811560" y="787462"/>
                  </a:lnTo>
                  <a:lnTo>
                    <a:pt x="1816483" y="831851"/>
                  </a:lnTo>
                  <a:lnTo>
                    <a:pt x="1819223" y="876429"/>
                  </a:lnTo>
                  <a:lnTo>
                    <a:pt x="1819838" y="909919"/>
                  </a:lnTo>
                  <a:lnTo>
                    <a:pt x="1819770" y="921085"/>
                  </a:lnTo>
                  <a:lnTo>
                    <a:pt x="1818126" y="965716"/>
                  </a:lnTo>
                  <a:lnTo>
                    <a:pt x="1814293" y="1010212"/>
                  </a:lnTo>
                  <a:lnTo>
                    <a:pt x="1808283" y="1054469"/>
                  </a:lnTo>
                  <a:lnTo>
                    <a:pt x="1800108" y="1098374"/>
                  </a:lnTo>
                  <a:lnTo>
                    <a:pt x="1789790" y="1141827"/>
                  </a:lnTo>
                  <a:lnTo>
                    <a:pt x="1777349" y="1184720"/>
                  </a:lnTo>
                  <a:lnTo>
                    <a:pt x="1762822" y="1226952"/>
                  </a:lnTo>
                  <a:lnTo>
                    <a:pt x="1746238" y="1268421"/>
                  </a:lnTo>
                  <a:lnTo>
                    <a:pt x="1727639" y="1309025"/>
                  </a:lnTo>
                  <a:lnTo>
                    <a:pt x="1707071" y="1348667"/>
                  </a:lnTo>
                  <a:lnTo>
                    <a:pt x="1684583" y="1387255"/>
                  </a:lnTo>
                  <a:lnTo>
                    <a:pt x="1660227" y="1424690"/>
                  </a:lnTo>
                  <a:lnTo>
                    <a:pt x="1634067" y="1460886"/>
                  </a:lnTo>
                  <a:lnTo>
                    <a:pt x="1606159" y="1495754"/>
                  </a:lnTo>
                  <a:lnTo>
                    <a:pt x="1576575" y="1529212"/>
                  </a:lnTo>
                  <a:lnTo>
                    <a:pt x="1545385" y="1561178"/>
                  </a:lnTo>
                  <a:lnTo>
                    <a:pt x="1512663" y="1591573"/>
                  </a:lnTo>
                  <a:lnTo>
                    <a:pt x="1478490" y="1620328"/>
                  </a:lnTo>
                  <a:lnTo>
                    <a:pt x="1442948" y="1647370"/>
                  </a:lnTo>
                  <a:lnTo>
                    <a:pt x="1406121" y="1672635"/>
                  </a:lnTo>
                  <a:lnTo>
                    <a:pt x="1368097" y="1696064"/>
                  </a:lnTo>
                  <a:lnTo>
                    <a:pt x="1328971" y="1717599"/>
                  </a:lnTo>
                  <a:lnTo>
                    <a:pt x="1288836" y="1737189"/>
                  </a:lnTo>
                  <a:lnTo>
                    <a:pt x="1247787" y="1754784"/>
                  </a:lnTo>
                  <a:lnTo>
                    <a:pt x="1205923" y="1770345"/>
                  </a:lnTo>
                  <a:lnTo>
                    <a:pt x="1163349" y="1783834"/>
                  </a:lnTo>
                  <a:lnTo>
                    <a:pt x="1120162" y="1795216"/>
                  </a:lnTo>
                  <a:lnTo>
                    <a:pt x="1076471" y="1804465"/>
                  </a:lnTo>
                  <a:lnTo>
                    <a:pt x="1032376" y="1811560"/>
                  </a:lnTo>
                  <a:lnTo>
                    <a:pt x="987987" y="1816483"/>
                  </a:lnTo>
                  <a:lnTo>
                    <a:pt x="943409" y="1819223"/>
                  </a:lnTo>
                  <a:lnTo>
                    <a:pt x="909919" y="1819838"/>
                  </a:lnTo>
                  <a:close/>
                </a:path>
              </a:pathLst>
            </a:custGeom>
            <a:solidFill>
              <a:srgbClr val="F08B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4" name="Google Shape;704;p77"/>
          <p:cNvSpPr txBox="1"/>
          <p:nvPr>
            <p:ph type="title"/>
          </p:nvPr>
        </p:nvSpPr>
        <p:spPr>
          <a:xfrm>
            <a:off x="4458600" y="470025"/>
            <a:ext cx="4024200" cy="42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3175">
            <a:noAutofit/>
          </a:bodyPr>
          <a:lstStyle/>
          <a:p>
            <a:pPr indent="0" lvl="0" marL="12700" marR="0" rtl="0" algn="l">
              <a:lnSpc>
                <a:spcPct val="119844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360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Thanks!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n">
                <a:solidFill>
                  <a:srgbClr val="C22145"/>
                </a:solidFill>
                <a:latin typeface="Roboto"/>
                <a:ea typeface="Roboto"/>
                <a:cs typeface="Roboto"/>
                <a:sym typeface="Roboto"/>
              </a:rPr>
              <a:t>Interpretability in Data Science Process</a:t>
            </a:r>
            <a:endParaRPr b="1">
              <a:solidFill>
                <a:srgbClr val="C221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51788"/>
            <a:ext cx="8839197" cy="254473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1731475" y="4148925"/>
            <a:ext cx="57165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Reference</a:t>
            </a: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" sz="18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https://arxiv.org/pdf/1901.04592.pdf</a:t>
            </a:r>
            <a:endParaRPr b="0" i="0" sz="2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23"/>
          <p:cNvSpPr/>
          <p:nvPr/>
        </p:nvSpPr>
        <p:spPr>
          <a:xfrm>
            <a:off x="8549183" y="4562810"/>
            <a:ext cx="594900" cy="580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891125"/>
            <a:ext cx="8520600" cy="30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5500">
                <a:latin typeface="Roboto"/>
                <a:ea typeface="Roboto"/>
                <a:cs typeface="Roboto"/>
                <a:sym typeface="Roboto"/>
              </a:rPr>
              <a:t>But, why </a:t>
            </a:r>
            <a:r>
              <a:rPr b="1" lang="en" sz="5500">
                <a:solidFill>
                  <a:srgbClr val="C22145"/>
                </a:solidFill>
                <a:latin typeface="Roboto"/>
                <a:ea typeface="Roboto"/>
                <a:cs typeface="Roboto"/>
                <a:sym typeface="Roboto"/>
              </a:rPr>
              <a:t>interpretation</a:t>
            </a:r>
            <a:r>
              <a:rPr lang="en" sz="55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5500">
                <a:solidFill>
                  <a:srgbClr val="C22145"/>
                </a:solidFill>
                <a:latin typeface="Roboto"/>
                <a:ea typeface="Roboto"/>
                <a:cs typeface="Roboto"/>
                <a:sym typeface="Roboto"/>
              </a:rPr>
              <a:t>explanation</a:t>
            </a:r>
            <a:r>
              <a:rPr lang="en" sz="5500">
                <a:latin typeface="Roboto"/>
                <a:ea typeface="Roboto"/>
                <a:cs typeface="Roboto"/>
                <a:sym typeface="Roboto"/>
              </a:rPr>
              <a:t> important to machine learning (system)?</a:t>
            </a:r>
            <a:endParaRPr b="0" sz="5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8549183" y="4562810"/>
            <a:ext cx="594900" cy="580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00" y="1968850"/>
            <a:ext cx="1418600" cy="14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216350" y="3523400"/>
            <a:ext cx="139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Collecting</a:t>
            </a:r>
            <a:endParaRPr b="1"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075" y="1968850"/>
            <a:ext cx="1395600" cy="13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/>
        </p:nvSpPr>
        <p:spPr>
          <a:xfrm>
            <a:off x="2857075" y="3523400"/>
            <a:ext cx="139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Building</a:t>
            </a:r>
            <a:endParaRPr b="1"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9050" y="1968900"/>
            <a:ext cx="1395600" cy="13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7479000" y="3523400"/>
            <a:ext cx="13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Human Action</a:t>
            </a:r>
            <a:endParaRPr b="1"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8175" y="1968900"/>
            <a:ext cx="1395600" cy="13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/>
        </p:nvSpPr>
        <p:spPr>
          <a:xfrm>
            <a:off x="5218175" y="3523400"/>
            <a:ext cx="13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Prediction</a:t>
            </a:r>
            <a:endParaRPr b="1"/>
          </a:p>
        </p:txBody>
      </p:sp>
      <p:sp>
        <p:nvSpPr>
          <p:cNvPr id="146" name="Google Shape;146;p25"/>
          <p:cNvSpPr/>
          <p:nvPr/>
        </p:nvSpPr>
        <p:spPr>
          <a:xfrm>
            <a:off x="1961050" y="2549100"/>
            <a:ext cx="600600" cy="5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221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/>
          <p:nvPr/>
        </p:nvSpPr>
        <p:spPr>
          <a:xfrm>
            <a:off x="4419600" y="2549100"/>
            <a:ext cx="600600" cy="5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221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5"/>
          <p:cNvSpPr/>
          <p:nvPr/>
        </p:nvSpPr>
        <p:spPr>
          <a:xfrm>
            <a:off x="6708013" y="2549100"/>
            <a:ext cx="600600" cy="5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221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/>
          <p:nvPr/>
        </p:nvSpPr>
        <p:spPr>
          <a:xfrm>
            <a:off x="8549183" y="4562810"/>
            <a:ext cx="594900" cy="580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